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2"/>
    <a:srgbClr val="007033"/>
    <a:srgbClr val="6C1A00"/>
    <a:srgbClr val="00AACC"/>
    <a:srgbClr val="5EEC3C"/>
    <a:srgbClr val="1D3A00"/>
    <a:srgbClr val="003296"/>
    <a:srgbClr val="E39A39"/>
    <a:srgbClr val="FFC901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A672D-E19E-4750-BD39-511A8C39D90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62D2C-18AC-4A82-9799-A75FF521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3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2562686"/>
            <a:ext cx="4123034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0" y="4098800"/>
            <a:ext cx="4123035" cy="610820"/>
          </a:xfrm>
        </p:spPr>
        <p:txBody>
          <a:bodyPr>
            <a:noAutofit/>
          </a:bodyPr>
          <a:lstStyle>
            <a:lvl1pPr marL="0" indent="0" algn="r">
              <a:buNone/>
              <a:defRPr sz="1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610821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0"/>
            <a:ext cx="8246070" cy="3817623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4"/>
            <a:ext cx="6108200" cy="572644"/>
          </a:xfrm>
        </p:spPr>
        <p:txBody>
          <a:bodyPr>
            <a:noAutofit/>
          </a:bodyPr>
          <a:lstStyle>
            <a:lvl1pPr algn="r">
              <a:defRPr sz="24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350110"/>
            <a:ext cx="7772400" cy="2976622"/>
          </a:xfrm>
        </p:spPr>
        <p:txBody>
          <a:bodyPr anchor="t"/>
          <a:lstStyle>
            <a:lvl1pPr algn="just">
              <a:defRPr sz="1800" b="0" cap="all"/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28470"/>
            <a:ext cx="8012105" cy="610820"/>
          </a:xfrm>
        </p:spPr>
        <p:txBody>
          <a:bodyPr>
            <a:normAutofit/>
          </a:bodyPr>
          <a:lstStyle>
            <a:lvl1pPr algn="r"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94664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419045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94664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419045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857250"/>
          </a:xfrm>
        </p:spPr>
        <p:txBody>
          <a:bodyPr/>
          <a:lstStyle>
            <a:lvl1pPr>
              <a:defRPr sz="2000"/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r" defTabSz="914400" rtl="1" eaLnBrk="1" latinLnBrk="0" hangingPunct="1">
        <a:spcBef>
          <a:spcPct val="0"/>
        </a:spcBef>
        <a:buNone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5CEB-F13B-44C3-A489-410B59AC1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296" y="2562686"/>
            <a:ext cx="4275738" cy="1527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AC89F-E0E0-41CA-91CD-6EEAB9C25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9296" y="4098800"/>
            <a:ext cx="4275740" cy="6108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0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73E-BE24-4FA5-B096-CF3C87F4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5D2B-EB55-4637-B068-85BA12053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159E-C787-4C07-A5BB-2924F102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B3BE4-690E-4A97-A0B5-F2D3138A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63E2-2A88-4107-9FC1-FDE1D68F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26A30-0A78-4A9D-9385-1DFD2D0EEF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8C77-5B18-4510-865E-67459236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354F7-5EA1-489F-8A2E-388D906E85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2A9BA-F854-4492-A3DF-8132288E24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9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A0B5-36AD-4CD7-AB26-ED87EF5A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199D-BFDA-411F-939E-BB718CC66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A886E-A7C4-477C-9488-B1179FC9EC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7CF22-D062-4DDB-9F76-CBCAFCAB4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014C7E-060D-4BD8-ABFC-5C5778B8B8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E13B-399E-44CA-BF25-32CFC63B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30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2017-07-23T18:00:52Z</dcterms:created>
  <dcterms:modified xsi:type="dcterms:W3CDTF">2017-10-18T07:58:14Z</dcterms:modified>
</cp:coreProperties>
</file>