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007033"/>
    <a:srgbClr val="990099"/>
    <a:srgbClr val="CC0099"/>
    <a:srgbClr val="FE9202"/>
    <a:srgbClr val="6C1A00"/>
    <a:srgbClr val="00AACC"/>
    <a:srgbClr val="5EEC3C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882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80DB2D-F76D-4F8B-A970-27DB2AEF7FA7}" type="datetimeFigureOut">
              <a:rPr lang="en-US" smtClean="0"/>
              <a:t>10/10/2017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933CB2-4666-450A-B039-1287D6D4B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034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3182570"/>
            <a:ext cx="8246070" cy="763526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2800">
                <a:solidFill>
                  <a:srgbClr val="FFCC66"/>
                </a:solidFill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48967" y="3946095"/>
            <a:ext cx="8245822" cy="610820"/>
          </a:xfrm>
        </p:spPr>
        <p:txBody>
          <a:bodyPr>
            <a:noAutofit/>
          </a:bodyPr>
          <a:lstStyle>
            <a:lvl1pPr marL="0" indent="0" algn="r">
              <a:buNone/>
              <a:defRPr sz="2000" b="0" i="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1502815"/>
            <a:ext cx="8246070" cy="610820"/>
          </a:xfrm>
        </p:spPr>
        <p:txBody>
          <a:bodyPr>
            <a:normAutofit/>
          </a:bodyPr>
          <a:lstStyle>
            <a:lvl1pPr algn="l">
              <a:defRPr sz="2800" baseline="0"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2113635"/>
            <a:ext cx="8246070" cy="2748686"/>
          </a:xfrm>
        </p:spPr>
        <p:txBody>
          <a:bodyPr/>
          <a:lstStyle>
            <a:lvl1pPr algn="r">
              <a:defRPr sz="2800">
                <a:solidFill>
                  <a:srgbClr val="FFFF00"/>
                </a:solidFill>
              </a:defRPr>
            </a:lvl1pPr>
            <a:lvl2pPr algn="r">
              <a:defRPr>
                <a:solidFill>
                  <a:srgbClr val="FFFF00"/>
                </a:solidFill>
              </a:defRPr>
            </a:lvl2pPr>
            <a:lvl3pPr algn="r">
              <a:defRPr>
                <a:solidFill>
                  <a:srgbClr val="FFFF00"/>
                </a:solidFill>
              </a:defRPr>
            </a:lvl3pPr>
            <a:lvl4pPr algn="r">
              <a:defRPr>
                <a:solidFill>
                  <a:srgbClr val="FFFF00"/>
                </a:solidFill>
              </a:defRPr>
            </a:lvl4pPr>
            <a:lvl5pPr algn="r"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6260" y="433880"/>
            <a:ext cx="5650085" cy="572644"/>
          </a:xfrm>
        </p:spPr>
        <p:txBody>
          <a:bodyPr>
            <a:noAutofit/>
          </a:bodyPr>
          <a:lstStyle>
            <a:lvl1pPr algn="l">
              <a:defRPr sz="2800"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96260" y="1044700"/>
            <a:ext cx="5650085" cy="3511061"/>
          </a:xfrm>
        </p:spPr>
        <p:txBody>
          <a:bodyPr/>
          <a:lstStyle>
            <a:lvl1pPr>
              <a:defRPr sz="2800">
                <a:solidFill>
                  <a:srgbClr val="FFFF00"/>
                </a:solidFill>
              </a:defRPr>
            </a:lvl1pPr>
            <a:lvl2pPr>
              <a:defRPr>
                <a:solidFill>
                  <a:srgbClr val="FFFF00"/>
                </a:solidFill>
              </a:defRPr>
            </a:lvl2pPr>
            <a:lvl3pPr>
              <a:defRPr>
                <a:solidFill>
                  <a:srgbClr val="FFFF00"/>
                </a:solidFill>
              </a:defRPr>
            </a:lvl3pPr>
            <a:lvl4pPr>
              <a:defRPr>
                <a:solidFill>
                  <a:srgbClr val="FFFF00"/>
                </a:solidFill>
              </a:defRPr>
            </a:lvl4pPr>
            <a:lvl5pPr>
              <a:defRPr>
                <a:solidFill>
                  <a:srgbClr val="FFFF00"/>
                </a:solidFill>
              </a:defRPr>
            </a:lvl5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960931"/>
            <a:ext cx="7772400" cy="2365801"/>
          </a:xfrm>
        </p:spPr>
        <p:txBody>
          <a:bodyPr anchor="t">
            <a:normAutofit/>
          </a:bodyPr>
          <a:lstStyle>
            <a:lvl1pPr algn="just">
              <a:defRPr sz="1800" b="1" cap="all"/>
            </a:lvl1pPr>
          </a:lstStyle>
          <a:p>
            <a:r>
              <a:rPr lang="fa-IR" dirty="0"/>
              <a:t>با کلیک کردن توضیحات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350111"/>
            <a:ext cx="7772400" cy="61082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1502815"/>
            <a:ext cx="8093365" cy="610820"/>
          </a:xfrm>
        </p:spPr>
        <p:txBody>
          <a:bodyPr>
            <a:normAutofit/>
          </a:bodyPr>
          <a:lstStyle>
            <a:lvl1pPr algn="ctr">
              <a:defRPr sz="2800" baseline="0">
                <a:solidFill>
                  <a:srgbClr val="FFCC66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2113635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593456"/>
            <a:ext cx="4040188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rgbClr val="FFFF00"/>
                </a:solidFill>
              </a:defRPr>
            </a:lvl1pPr>
            <a:lvl2pPr algn="ctr">
              <a:defRPr sz="1600">
                <a:solidFill>
                  <a:srgbClr val="FFFF00"/>
                </a:solidFill>
              </a:defRPr>
            </a:lvl2pPr>
            <a:lvl3pPr algn="ctr">
              <a:defRPr sz="1400">
                <a:solidFill>
                  <a:srgbClr val="FFFF00"/>
                </a:solidFill>
              </a:defRPr>
            </a:lvl3pPr>
            <a:lvl4pPr algn="ctr">
              <a:defRPr sz="1200">
                <a:solidFill>
                  <a:srgbClr val="FFFF00"/>
                </a:solidFill>
              </a:defRPr>
            </a:lvl4pPr>
            <a:lvl5pPr algn="ctr">
              <a:defRPr sz="1200">
                <a:solidFill>
                  <a:srgbClr val="FFFF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2113635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800" b="1">
                <a:solidFill>
                  <a:srgbClr val="FFFF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593456"/>
            <a:ext cx="4041775" cy="2137871"/>
          </a:xfrm>
        </p:spPr>
        <p:txBody>
          <a:bodyPr>
            <a:noAutofit/>
          </a:bodyPr>
          <a:lstStyle>
            <a:lvl1pPr algn="ctr">
              <a:defRPr sz="1800">
                <a:solidFill>
                  <a:srgbClr val="FFFF00"/>
                </a:solidFill>
              </a:defRPr>
            </a:lvl1pPr>
            <a:lvl2pPr algn="ctr">
              <a:defRPr sz="1600">
                <a:solidFill>
                  <a:srgbClr val="FFFF00"/>
                </a:solidFill>
              </a:defRPr>
            </a:lvl2pPr>
            <a:lvl3pPr algn="ctr">
              <a:defRPr sz="1400">
                <a:solidFill>
                  <a:srgbClr val="FFFF00"/>
                </a:solidFill>
              </a:defRPr>
            </a:lvl3pPr>
            <a:lvl4pPr algn="ctr">
              <a:defRPr sz="1200">
                <a:solidFill>
                  <a:srgbClr val="FFFF00"/>
                </a:solidFill>
              </a:defRPr>
            </a:lvl4pPr>
            <a:lvl5pPr algn="ctr">
              <a:defRPr sz="1200">
                <a:solidFill>
                  <a:srgbClr val="FFFF0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a-IR" dirty="0"/>
              <a:t>با کلیک کردن موضوع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/>
              <a:t>توضیحات را وارد نمایید</a:t>
            </a:r>
            <a:endParaRPr lang="en-US" dirty="0"/>
          </a:p>
          <a:p>
            <a:pPr lvl="1"/>
            <a:r>
              <a:rPr lang="fa-IR" dirty="0"/>
              <a:t>توضیحات بخش دوم</a:t>
            </a:r>
            <a:endParaRPr lang="en-US" dirty="0"/>
          </a:p>
          <a:p>
            <a:pPr lvl="2"/>
            <a:r>
              <a:rPr lang="fa-IR" dirty="0"/>
              <a:t>توضیحات بخش سوم</a:t>
            </a:r>
            <a:endParaRPr lang="en-US" dirty="0"/>
          </a:p>
          <a:p>
            <a:pPr lvl="3"/>
            <a:r>
              <a:rPr lang="fa-IR" dirty="0"/>
              <a:t>توضیحات بخش چهارم</a:t>
            </a:r>
            <a:endParaRPr lang="en-US" dirty="0"/>
          </a:p>
          <a:p>
            <a:pPr lvl="4"/>
            <a:r>
              <a:rPr lang="fa-IR" dirty="0"/>
              <a:t>توضیحات بخش پنجم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10/10/2017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1" eaLnBrk="1" latinLnBrk="0" hangingPunct="1">
        <a:spcBef>
          <a:spcPct val="0"/>
        </a:spcBef>
        <a:buNone/>
        <a:defRPr sz="2800" kern="1200">
          <a:solidFill>
            <a:schemeClr val="bg1"/>
          </a:solidFill>
          <a:latin typeface="+mj-lt"/>
          <a:ea typeface="+mj-ea"/>
          <a:cs typeface="2  Sina" panose="00000700000000000000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8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16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1400" kern="1200">
          <a:solidFill>
            <a:schemeClr val="bg1"/>
          </a:solidFill>
          <a:latin typeface="+mn-lt"/>
          <a:ea typeface="+mn-ea"/>
          <a:cs typeface="2  Sina" panose="00000700000000000000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018BA3-C92D-4A20-B851-05B1D629D2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9539" y="3437808"/>
            <a:ext cx="5957325" cy="763526"/>
          </a:xfrm>
        </p:spPr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73B9E-2DA0-47E8-871B-E360030E3F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39719" y="4251505"/>
            <a:ext cx="5957146" cy="61082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21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99A7C3-55E5-48B1-808F-55BCAC8268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ED0AF8-EE8B-412D-A361-BEE662B82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44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9323E-066C-4193-96D1-3AFDB18EF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C6A33D-1EA7-4233-9916-8450D40DB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87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16988-10C5-4318-B406-A1EE45409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FC6B8-6C40-4866-BC65-79DDB09C389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40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105A40-8151-4034-A62B-A1FCE4CA9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911C6D-B63A-42D6-90C0-E4461E3A88B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B672B0-02BF-4C61-90B8-3FCBE491B99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621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16F66-4086-40EC-A80B-4138CD48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6E30B5-BC72-4520-A38A-20A13B756E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588AF-16A9-42AF-BCC9-188400853F9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EE585C-8B42-4AA6-B48B-7B5FADED1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76C73A-0A1B-4F07-A199-211E5351364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43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E550-4A95-4891-895A-6D3D1FA77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43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5233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2  Sina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Amarbartar</cp:lastModifiedBy>
  <cp:revision>123</cp:revision>
  <dcterms:created xsi:type="dcterms:W3CDTF">2013-08-21T19:17:07Z</dcterms:created>
  <dcterms:modified xsi:type="dcterms:W3CDTF">2017-10-10T09:31:26Z</dcterms:modified>
</cp:coreProperties>
</file>