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AACC"/>
    <a:srgbClr val="990099"/>
    <a:srgbClr val="CC0099"/>
    <a:srgbClr val="FE9202"/>
    <a:srgbClr val="007033"/>
    <a:srgbClr val="6C1A00"/>
    <a:srgbClr val="5EEC3C"/>
    <a:srgbClr val="1D3A00"/>
    <a:srgbClr val="E39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585-3CA6-47BC-9F36-BED1A134AE89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96860-CD4A-4836-BB8B-D0D39DE0D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2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555" y="891995"/>
            <a:ext cx="4275740" cy="18324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ct val="150000"/>
              </a:lnSpc>
              <a:defRPr sz="2800">
                <a:solidFill>
                  <a:schemeClr val="bg1"/>
                </a:solidFill>
              </a:defRPr>
            </a:lvl1pPr>
          </a:lstStyle>
          <a:p>
            <a:r>
              <a:rPr lang="fa-IR" dirty="0"/>
              <a:t>با کلیک کردن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3555" y="2724248"/>
            <a:ext cx="4275741" cy="610820"/>
          </a:xfrm>
        </p:spPr>
        <p:txBody>
          <a:bodyPr>
            <a:noAutofit/>
          </a:bodyPr>
          <a:lstStyle>
            <a:lvl1pPr marL="0" indent="0" algn="l">
              <a:buNone/>
              <a:defRPr sz="1800" b="0" i="0">
                <a:solidFill>
                  <a:srgbClr val="92D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r">
              <a:defRPr sz="2800" baseline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r">
              <a:defRPr sz="2800">
                <a:solidFill>
                  <a:schemeClr val="tx1"/>
                </a:solidFill>
              </a:defRPr>
            </a:lvl1pPr>
            <a:lvl2pPr algn="r">
              <a:defRPr>
                <a:solidFill>
                  <a:schemeClr val="tx1"/>
                </a:solidFill>
              </a:defRPr>
            </a:lvl2pPr>
            <a:lvl3pPr algn="r">
              <a:defRPr>
                <a:solidFill>
                  <a:schemeClr val="tx1"/>
                </a:solidFill>
              </a:defRPr>
            </a:lvl3pPr>
            <a:lvl4pPr algn="r">
              <a:defRPr>
                <a:solidFill>
                  <a:schemeClr val="tx1"/>
                </a:solidFill>
              </a:defRPr>
            </a:lvl4pPr>
            <a:lvl5pPr algn="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6566314" cy="572644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5" y="853819"/>
            <a:ext cx="6566314" cy="3701942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655520"/>
            <a:ext cx="7772400" cy="3054100"/>
          </a:xfrm>
        </p:spPr>
        <p:txBody>
          <a:bodyPr anchor="t">
            <a:normAutofit/>
          </a:bodyPr>
          <a:lstStyle>
            <a:lvl1pPr algn="just">
              <a:defRPr sz="2000" b="1" cap="all">
                <a:solidFill>
                  <a:srgbClr val="003296"/>
                </a:solidFill>
                <a:effectLst/>
              </a:defRPr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458115"/>
          </a:xfrm>
        </p:spPr>
        <p:txBody>
          <a:bodyPr anchor="b">
            <a:normAutofit/>
          </a:bodyPr>
          <a:lstStyle>
            <a:lvl1pPr marL="0" indent="0" algn="ctr">
              <a:buNone/>
              <a:defRPr sz="2400">
                <a:solidFill>
                  <a:srgbClr val="00AA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92D05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028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75211"/>
            <a:ext cx="4040188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028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75211"/>
            <a:ext cx="4041775" cy="227629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tx1"/>
                </a:solidFill>
              </a:defRPr>
            </a:lvl2pPr>
            <a:lvl3pPr algn="ctr">
              <a:defRPr sz="1400">
                <a:solidFill>
                  <a:schemeClr val="tx1"/>
                </a:solidFill>
              </a:defRPr>
            </a:lvl3pPr>
            <a:lvl4pPr algn="ctr">
              <a:defRPr sz="1200">
                <a:solidFill>
                  <a:schemeClr val="tx1"/>
                </a:solidFill>
              </a:defRPr>
            </a:lvl4pPr>
            <a:lvl5pPr algn="ctr">
              <a:defRPr sz="12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سطح دوم</a:t>
            </a:r>
            <a:endParaRPr lang="en-US" dirty="0"/>
          </a:p>
          <a:p>
            <a:pPr lvl="2"/>
            <a:r>
              <a:rPr lang="fa-IR" dirty="0"/>
              <a:t>توضیحات سطح سوم</a:t>
            </a:r>
            <a:endParaRPr lang="en-US" dirty="0"/>
          </a:p>
          <a:p>
            <a:pPr lvl="3"/>
            <a:r>
              <a:rPr lang="fa-IR" dirty="0"/>
              <a:t>توضیحات سطح چهارم</a:t>
            </a:r>
            <a:endParaRPr lang="en-US" dirty="0"/>
          </a:p>
          <a:p>
            <a:pPr lvl="4"/>
            <a:r>
              <a:rPr lang="fa-IR" dirty="0"/>
              <a:t>توضیحات سطح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76C1-2C5B-4781-85AA-72C6D136F9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E9523-F79D-413D-82E4-705472FF5C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32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6CB5-B3F0-41B5-8FD8-3AF44E1B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8394-0997-4827-B259-94D0A756A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7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A2090-6FE3-4FFA-9FAE-A5EB26988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0534B-8B06-49B6-9F51-E20B9E576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0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FEAF8-A09B-46F7-AEAF-A4D95994D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EA1A06-74E5-428D-97FE-A05C286947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07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F9222-A2B8-49BD-96E2-23C1D5401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A9730-68A9-488A-9A42-DA1ABFCE038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FDB25C-0C0D-471B-9E7E-AB0186EC60C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4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EFB83-9958-433E-855F-8B34EE78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0FF4-B669-40D0-9593-DAE99DACEC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6BAA6-453C-44B6-8833-51D39696E6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2254CD-F0DB-40D7-BC96-6250E950D9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84D587-CE59-4347-A4AD-F8E44A10347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29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95C8-1ACB-4E50-B032-154710A71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117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108</cp:revision>
  <dcterms:created xsi:type="dcterms:W3CDTF">2013-08-21T19:17:07Z</dcterms:created>
  <dcterms:modified xsi:type="dcterms:W3CDTF">2017-10-08T09:37:25Z</dcterms:modified>
</cp:coreProperties>
</file>