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01"/>
    <a:srgbClr val="5EEC3C"/>
    <a:srgbClr val="1D3A00"/>
    <a:srgbClr val="6C1A00"/>
    <a:srgbClr val="003296"/>
    <a:srgbClr val="E39A39"/>
    <a:srgbClr val="FE9202"/>
    <a:srgbClr val="FEA402"/>
    <a:srgbClr val="D68B1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E4701-0841-4798-823B-9FAF3141B17B}" type="datetimeFigureOut">
              <a:rPr lang="en-US" smtClean="0"/>
              <a:t>9/25/2017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EB28B-291E-4EA5-A193-D38C789BC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0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3335275"/>
            <a:ext cx="7635250" cy="76352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1670" y="4098800"/>
            <a:ext cx="7635250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739290"/>
            <a:ext cx="8246070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350110"/>
            <a:ext cx="8246070" cy="3206805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1425" y="281175"/>
            <a:ext cx="6566315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81425" y="891995"/>
            <a:ext cx="6566314" cy="351221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891995"/>
            <a:ext cx="8093365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80" y="1641238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80" y="2113635"/>
            <a:ext cx="4040188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6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1" y="1641238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1" y="2113635"/>
            <a:ext cx="4041775" cy="2276294"/>
          </a:xfrm>
        </p:spPr>
        <p:txBody>
          <a:bodyPr>
            <a:normAutofit/>
          </a:bodyPr>
          <a:lstStyle>
            <a:lvl1pPr algn="r">
              <a:defRPr sz="2000">
                <a:solidFill>
                  <a:schemeClr val="bg1"/>
                </a:solidFill>
              </a:defRPr>
            </a:lvl1pPr>
            <a:lvl2pPr algn="r">
              <a:defRPr sz="1800">
                <a:solidFill>
                  <a:schemeClr val="bg1"/>
                </a:solidFill>
              </a:defRPr>
            </a:lvl2pPr>
            <a:lvl3pPr algn="r">
              <a:defRPr sz="1600">
                <a:solidFill>
                  <a:schemeClr val="bg1"/>
                </a:solidFill>
              </a:defRPr>
            </a:lvl3pPr>
            <a:lvl4pPr algn="r">
              <a:defRPr sz="1400">
                <a:solidFill>
                  <a:schemeClr val="bg1"/>
                </a:solidFill>
              </a:defRPr>
            </a:lvl4pPr>
            <a:lvl5pPr algn="r">
              <a:defRPr sz="14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8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4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20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accent1">
              <a:lumMod val="60000"/>
              <a:lumOff val="40000"/>
            </a:schemeClr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3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1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25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2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84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494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0</Words>
  <Application>Microsoft Office PowerPoint</Application>
  <PresentationFormat>On-screen Show (16:9)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98</cp:revision>
  <dcterms:created xsi:type="dcterms:W3CDTF">2013-08-21T19:17:07Z</dcterms:created>
  <dcterms:modified xsi:type="dcterms:W3CDTF">2017-09-25T09:01:59Z</dcterms:modified>
</cp:coreProperties>
</file>