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7033"/>
    <a:srgbClr val="FFCC66"/>
    <a:srgbClr val="990099"/>
    <a:srgbClr val="CC0099"/>
    <a:srgbClr val="FE9202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B13EE-C081-469F-B77C-3213102DF8D0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B2C8D-8129-4C7B-8DE1-5BA65A50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6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182570"/>
            <a:ext cx="8093365" cy="91623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4098800"/>
            <a:ext cx="8093124" cy="610820"/>
          </a:xfr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350111"/>
            <a:ext cx="8246070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2113634"/>
            <a:ext cx="8246070" cy="2748687"/>
          </a:xfrm>
        </p:spPr>
        <p:txBody>
          <a:bodyPr/>
          <a:lstStyle>
            <a:lvl1pPr algn="r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r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fa-IR" dirty="0"/>
              <a:t>توضحات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433880"/>
            <a:ext cx="641361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0"/>
            <a:ext cx="6413610" cy="3511061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1"/>
            <a:ext cx="7772400" cy="2365801"/>
          </a:xfrm>
        </p:spPr>
        <p:txBody>
          <a:bodyPr anchor="t">
            <a:normAutofit/>
          </a:bodyPr>
          <a:lstStyle>
            <a:lvl1pPr algn="just">
              <a:defRPr sz="1800" b="1" cap="all">
                <a:solidFill>
                  <a:schemeClr val="tx1"/>
                </a:solidFill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1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02815"/>
            <a:ext cx="4038600" cy="3091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02815"/>
            <a:ext cx="4038600" cy="3091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9" y="1350110"/>
            <a:ext cx="8093365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96093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440751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16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960930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440751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16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ED5B-A9B0-4791-AA9E-B9A24B32C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C134B-785A-4709-BC79-2AAB349B2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8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05AA-9796-41F9-A284-3B911997B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C97F-012B-4EB0-9623-BEBD95E94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A750-462C-4FBD-B18F-B72FE8FB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629E0-87C8-4767-9CF3-AA9CC6A7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5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1C87-1F32-4FC2-BD6D-F73BE3CC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98603-6997-4FA9-8716-D4C292EC3A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F1EA-A6A9-4224-AD25-69CD36B3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B257C-0928-4D13-AC61-36C7CBC4F2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865E9-F41B-494F-B7DD-A9114A842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3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21D8-CE8D-4C29-8DC9-0D141F36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AE40C-E660-4187-808C-2327534E8B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41825-BA35-4C10-B53C-7E7EB0C0FC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6B6DA-1F88-4B8C-A373-206E4C513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73355-B699-4B3B-B5C8-AAC825335F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96AC-5DD0-4D26-B14B-EEEF72A8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1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55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123</cp:revision>
  <dcterms:created xsi:type="dcterms:W3CDTF">2013-08-21T19:17:07Z</dcterms:created>
  <dcterms:modified xsi:type="dcterms:W3CDTF">2017-10-08T10:00:42Z</dcterms:modified>
</cp:coreProperties>
</file>