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EC3C"/>
    <a:srgbClr val="0000FF"/>
    <a:srgbClr val="FF99CC"/>
    <a:srgbClr val="007033"/>
    <a:srgbClr val="FFCC66"/>
    <a:srgbClr val="990099"/>
    <a:srgbClr val="CC0099"/>
    <a:srgbClr val="FE9202"/>
    <a:srgbClr val="6C1A00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68E9D-36E0-42DB-BE12-3F4A31631EED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9D47F-0387-47EE-845E-238A220B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5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50359" y="3487980"/>
            <a:ext cx="5039265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rgbClr val="5EEC3C"/>
                </a:solidFill>
              </a:defRPr>
            </a:lvl1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50359" y="4251504"/>
            <a:ext cx="5039087" cy="458115"/>
          </a:xfrm>
        </p:spPr>
        <p:txBody>
          <a:bodyPr>
            <a:noAutofit/>
          </a:bodyPr>
          <a:lstStyle>
            <a:lvl1pPr marL="0" indent="0" algn="r"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197404"/>
            <a:ext cx="8246070" cy="763525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2113635"/>
            <a:ext cx="8246070" cy="2595982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6" y="433880"/>
            <a:ext cx="6108200" cy="572644"/>
          </a:xfrm>
        </p:spPr>
        <p:txBody>
          <a:bodyPr>
            <a:noAutofit/>
          </a:bodyPr>
          <a:lstStyle>
            <a:lvl1pPr algn="r">
              <a:defRPr sz="280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044700"/>
            <a:ext cx="610820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55520"/>
            <a:ext cx="7772400" cy="2671212"/>
          </a:xfrm>
        </p:spPr>
        <p:txBody>
          <a:bodyPr anchor="t">
            <a:normAutofit/>
          </a:bodyPr>
          <a:lstStyle>
            <a:lvl1pPr algn="just">
              <a:defRPr sz="1800" b="1" cap="all"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197405"/>
            <a:ext cx="7772400" cy="45811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5318" y="1197405"/>
            <a:ext cx="8093364" cy="763525"/>
          </a:xfrm>
        </p:spPr>
        <p:txBody>
          <a:bodyPr>
            <a:normAutofit/>
          </a:bodyPr>
          <a:lstStyle>
            <a:lvl1pPr algn="l">
              <a:defRPr sz="28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960930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rgbClr val="5EEC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571750"/>
            <a:ext cx="4040188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960930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rgbClr val="5EEC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571750"/>
            <a:ext cx="4041775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موضوع مورد نظر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334A-1D92-4DF1-8B83-1506F9471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FAC00-E966-47CB-BBFD-B3A9D722C3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66A7F-2B70-40C4-AAAE-A4713D36F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BC991-336D-4F18-A00D-79504C7E0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7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0366-216A-49EA-BDC7-042753E7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4EAE-5427-4852-9F57-8254DA43C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3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A14F3-791F-4C48-9919-91939B88D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57240-77D3-4B97-A11F-DEC5DB0745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1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D8A0-0A56-4F7B-8326-DD14E36A2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A31E7-D84A-41BB-998A-ED81CDBE84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C3499-0029-4145-9797-C1A6A19629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180E8-1D40-4101-8873-D18D2214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112ED-9F97-41F1-81F1-837C622028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3D592-2924-46B1-8D8B-0026E9E270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1E581-1F55-4D06-A352-E54CECBD5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A957E-7BE3-4E5B-9E06-1071D3FB98B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9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77C2-797F-43A5-B964-001E53B6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5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89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119</cp:revision>
  <dcterms:created xsi:type="dcterms:W3CDTF">2013-08-21T19:17:07Z</dcterms:created>
  <dcterms:modified xsi:type="dcterms:W3CDTF">2017-10-04T10:51:18Z</dcterms:modified>
</cp:coreProperties>
</file>