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CC0099"/>
    <a:srgbClr val="FE9202"/>
    <a:srgbClr val="007033"/>
    <a:srgbClr val="6C1A00"/>
    <a:srgbClr val="00AACC"/>
    <a:srgbClr val="5EEC3C"/>
    <a:srgbClr val="1D3A00"/>
    <a:srgbClr val="003296"/>
    <a:srgbClr val="E39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535C-95FD-433A-89C6-1DB28185BC4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A1A57-1B0A-40C7-91F9-C2CA7F636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2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13884" y="1044700"/>
            <a:ext cx="4581149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200">
                <a:solidFill>
                  <a:srgbClr val="002060"/>
                </a:solidFill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3884" y="433880"/>
            <a:ext cx="4581151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عنوان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8246070" cy="610821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5"/>
            <a:ext cx="8246070" cy="3359508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586585"/>
            <a:ext cx="6108200" cy="572644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350110"/>
            <a:ext cx="6108200" cy="335835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808225"/>
            <a:ext cx="7772400" cy="2518507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توضیحات را در این قسمت وارد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5444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433880"/>
            <a:ext cx="7940659" cy="61082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502814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75211"/>
            <a:ext cx="4040188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502814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75211"/>
            <a:ext cx="4041775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3BFD-F362-4F8E-BAAC-EDB38540B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28BE9-8878-47DA-838A-AF1C5EC90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4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25163-2ACC-4CCE-A376-9973782C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2ABF3-6F8D-42C5-9BD5-54CD4C16F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DA28-B659-4AA5-98AA-23DE493C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A43E5-E863-463E-955F-4EB75E466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5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2C10-6DA0-451F-B5A1-FFBBC272A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A6B61-1109-44FB-A981-BBD2E0E5A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4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C17B-E7CA-4014-BFE2-8F2CF220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A1D4A-D192-4599-B9C2-642E91936F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987D8-A02E-4175-BAEA-D413CD3F0A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9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8B86D-481C-4045-83FB-63A4EA2A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2CCA5-00CA-4443-A55D-3D3C1B6863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CD6D7-855E-428B-B546-75E6BCE3B3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55EBB-8BED-4704-8EE6-FEC94036F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68CBA3-B24D-4435-AF80-B227B93DD9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0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56C9-B8E5-4AE4-AB63-BB106A82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7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79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2017-07-27T13:00:01Z</dcterms:created>
  <dcterms:modified xsi:type="dcterms:W3CDTF">2017-10-02T06:37:04Z</dcterms:modified>
</cp:coreProperties>
</file>