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96"/>
    <a:srgbClr val="00AACC"/>
    <a:srgbClr val="5EEC3C"/>
    <a:srgbClr val="1D3A00"/>
    <a:srgbClr val="6C1A00"/>
    <a:srgbClr val="E39A39"/>
    <a:srgbClr val="FFC901"/>
    <a:srgbClr val="FE9202"/>
    <a:srgbClr val="FEA402"/>
    <a:srgbClr val="D68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67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64FBA-2F24-46A3-A183-3EF6FA2D4A20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7F3D7-2798-40D2-AE97-B93F0CAD1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28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66402" y="3545623"/>
            <a:ext cx="5650085" cy="57379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2800">
                <a:solidFill>
                  <a:schemeClr val="bg1"/>
                </a:solidFill>
              </a:defRPr>
            </a:lvl1pPr>
          </a:lstStyle>
          <a:p>
            <a:r>
              <a:rPr lang="fa-IR" dirty="0"/>
              <a:t>موضوع اصلی خود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77410" y="4119413"/>
            <a:ext cx="4202285" cy="610820"/>
          </a:xfrm>
        </p:spPr>
        <p:txBody>
          <a:bodyPr anchor="ctr">
            <a:normAutofit/>
          </a:bodyPr>
          <a:lstStyle>
            <a:lvl1pPr marL="0" indent="0" algn="l">
              <a:buNone/>
              <a:defRPr sz="2800" b="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/>
              <a:t>موضوع خود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891995"/>
            <a:ext cx="8246070" cy="610821"/>
          </a:xfrm>
        </p:spPr>
        <p:txBody>
          <a:bodyPr>
            <a:normAutofit/>
          </a:bodyPr>
          <a:lstStyle>
            <a:lvl1pPr algn="r">
              <a:defRPr sz="28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موضوع خود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655519"/>
            <a:ext cx="8246070" cy="3206805"/>
          </a:xfrm>
        </p:spPr>
        <p:txBody>
          <a:bodyPr/>
          <a:lstStyle>
            <a:lvl1pPr algn="r">
              <a:defRPr sz="2800"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34130" y="281175"/>
            <a:ext cx="6108200" cy="572644"/>
          </a:xfrm>
        </p:spPr>
        <p:txBody>
          <a:bodyPr>
            <a:noAutofit/>
          </a:bodyPr>
          <a:lstStyle>
            <a:lvl1pPr algn="r">
              <a:defRPr sz="28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موضوع خود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434130" y="1044701"/>
            <a:ext cx="6108200" cy="3663766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808225"/>
            <a:ext cx="7772400" cy="2518507"/>
          </a:xfrm>
        </p:spPr>
        <p:txBody>
          <a:bodyPr anchor="t">
            <a:normAutofit/>
          </a:bodyPr>
          <a:lstStyle>
            <a:lvl1pPr algn="just">
              <a:defRPr sz="1800" b="1" cap="all"/>
            </a:lvl1pPr>
          </a:lstStyle>
          <a:p>
            <a:r>
              <a:rPr lang="fa-IR" dirty="0"/>
              <a:t>برای وارد کردن توضیحات کلیلک کنید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1350110"/>
            <a:ext cx="7772400" cy="45811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/>
              <a:t>موضوع خود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dirty="0"/>
              <a:t>موضوع خود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739290"/>
            <a:ext cx="8093365" cy="61082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موضوع خود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80" y="1960929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موضوع خود را وارد نمایید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80" y="2433326"/>
            <a:ext cx="4040188" cy="2276294"/>
          </a:xfrm>
        </p:spPr>
        <p:txBody>
          <a:bodyPr>
            <a:norm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  <a:lvl2pPr algn="ctr">
              <a:defRPr sz="1600">
                <a:solidFill>
                  <a:schemeClr val="bg1"/>
                </a:solidFill>
              </a:defRPr>
            </a:lvl2pPr>
            <a:lvl3pPr algn="ctr">
              <a:defRPr sz="1400">
                <a:solidFill>
                  <a:schemeClr val="bg1"/>
                </a:solidFill>
              </a:defRPr>
            </a:lvl3pPr>
            <a:lvl4pPr algn="ctr">
              <a:defRPr sz="1200">
                <a:solidFill>
                  <a:schemeClr val="bg1"/>
                </a:solidFill>
              </a:defRPr>
            </a:lvl4pPr>
            <a:lvl5pPr algn="ctr">
              <a:defRPr sz="12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1" y="1960929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موضوع خود را وارد نمایید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1" y="2433326"/>
            <a:ext cx="4041775" cy="2276294"/>
          </a:xfrm>
        </p:spPr>
        <p:txBody>
          <a:bodyPr>
            <a:norm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  <a:lvl2pPr algn="ctr">
              <a:defRPr sz="1600">
                <a:solidFill>
                  <a:schemeClr val="bg1"/>
                </a:solidFill>
              </a:defRPr>
            </a:lvl2pPr>
            <a:lvl3pPr algn="ctr">
              <a:defRPr sz="1400">
                <a:solidFill>
                  <a:schemeClr val="bg1"/>
                </a:solidFill>
              </a:defRPr>
            </a:lvl3pPr>
            <a:lvl4pPr algn="ctr">
              <a:defRPr sz="1200">
                <a:solidFill>
                  <a:schemeClr val="bg1"/>
                </a:solidFill>
              </a:defRPr>
            </a:lvl4pPr>
            <a:lvl5pPr algn="ctr">
              <a:defRPr sz="12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dirty="0"/>
              <a:t>موضوع خود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a-IR" dirty="0"/>
              <a:t>موضوع خود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/>
              <a:t>توضیحات خود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1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2  Sina" panose="00000700000000000000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ECC7A-581E-4EEE-BFBF-754C30A98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76905" y="3677715"/>
            <a:ext cx="5650085" cy="57379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2B7EBB-ECEF-4C70-A95C-731C7A36B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4705" y="4404210"/>
            <a:ext cx="4202285" cy="610820"/>
          </a:xfrm>
        </p:spPr>
        <p:txBody>
          <a:bodyPr>
            <a:normAutofit fontScale="92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23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9595A-BB6E-4527-B8E0-E8E7D44B5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B99CD-8727-463A-9AED-7D159C2A2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3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A909A-BEFC-4FE8-BF3C-CA7F527B7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65F61-1DAD-40AF-B957-E654E4895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14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98DA8-96CC-49E6-B455-EF2F49D84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44D39F-7118-4E86-97C8-ED8789B5B8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764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FFB35-DE52-4AA9-B878-77E4C88A6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6A2B8-DC4B-480E-B59E-BA72CE4C5D9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98C12B-D7DA-407A-93AB-958E575489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04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5A58B-B762-4A01-B230-5C4526180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49D840-6764-4C3A-8594-B92D5D5A05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C422A0-0471-4709-847B-A8488870CAB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20596A-00A8-4E42-863C-F10B9918EB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302083-F0CF-4AB6-931D-BEFEE182ACC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59327-615F-4173-B3FF-103929DF5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26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7191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2  Sina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2017-07-17T21:11:13Z</dcterms:created>
  <dcterms:modified xsi:type="dcterms:W3CDTF">2017-09-25T08:44:23Z</dcterms:modified>
</cp:coreProperties>
</file>