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ACC"/>
    <a:srgbClr val="5EEC3C"/>
    <a:srgbClr val="1D3A00"/>
    <a:srgbClr val="6C1A00"/>
    <a:srgbClr val="003296"/>
    <a:srgbClr val="E39A39"/>
    <a:srgbClr val="FFC901"/>
    <a:srgbClr val="FE9202"/>
    <a:srgbClr val="FEA402"/>
    <a:srgbClr val="D68B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9D5E6-6ECE-4384-8CDB-5E03E76E0DFF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D0E40-2615-453C-9D68-F961E8A8E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7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335275"/>
            <a:ext cx="5650085" cy="76352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4" y="4098800"/>
            <a:ext cx="565008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433880"/>
            <a:ext cx="8246070" cy="610821"/>
          </a:xfrm>
        </p:spPr>
        <p:txBody>
          <a:bodyPr>
            <a:normAutofit/>
          </a:bodyPr>
          <a:lstStyle>
            <a:lvl1pPr algn="ctr" rtl="1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5"/>
            <a:ext cx="8246070" cy="3664920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6108200" cy="572644"/>
          </a:xfrm>
        </p:spPr>
        <p:txBody>
          <a:bodyPr>
            <a:noAutofit/>
          </a:bodyPr>
          <a:lstStyle>
            <a:lvl1pPr algn="r">
              <a:defRPr sz="28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1670" y="1044701"/>
            <a:ext cx="6108200" cy="366376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60929"/>
            <a:ext cx="7772400" cy="2595985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044700"/>
            <a:ext cx="7772400" cy="76352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433880"/>
            <a:ext cx="8093365" cy="610820"/>
          </a:xfrm>
        </p:spPr>
        <p:txBody>
          <a:bodyPr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488533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60930"/>
            <a:ext cx="4040188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488533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60930"/>
            <a:ext cx="4041775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سطح دوم توضیحات</a:t>
            </a:r>
            <a:endParaRPr lang="en-US" dirty="0"/>
          </a:p>
          <a:p>
            <a:pPr lvl="2"/>
            <a:r>
              <a:rPr lang="fa-IR" dirty="0"/>
              <a:t>سطح سوم توضیحات</a:t>
            </a:r>
            <a:endParaRPr lang="en-US" dirty="0"/>
          </a:p>
          <a:p>
            <a:pPr lvl="3"/>
            <a:r>
              <a:rPr lang="fa-IR" dirty="0"/>
              <a:t>سطح چهارم توضیحات</a:t>
            </a:r>
            <a:endParaRPr lang="en-US" dirty="0"/>
          </a:p>
          <a:p>
            <a:pPr lvl="4"/>
            <a:r>
              <a:rPr lang="fa-IR" dirty="0"/>
              <a:t>سطح پنجم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995B-2B02-480A-B76A-D866DBB389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8F03B1-A0E6-4AE2-A2A2-1DE8006C94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64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A8B5-57A1-45B5-A4C4-D0450374B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0A039-9B54-4AA3-9433-B22D38C8C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97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83C6-D251-440D-A99B-B86F51F09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E5050-75BE-4221-92E3-4BBB4BB99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2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7DE39-C502-4E68-A8BD-2F988E316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ACD2F-8CDB-40BD-8191-7C66727EAE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9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F8460-F62B-4394-AC30-D8941C5E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09A50-47FB-4C31-97F2-B29938CD67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EAE5C-97F0-4056-A3DD-6971231FA5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F7DFD-33F4-4EE2-AB2A-2C1FF1FBB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60970-4CB4-486E-A240-8B3BD0F32F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424443-53DA-463D-A1A0-84C8F69E068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9212C1-A7C2-466F-A408-1523C58C33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CFFC6-1C71-4024-82F0-D0D9D79051A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6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81E2-A5B8-485A-BA14-4A0615804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44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880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2017-07-17T12:04:42Z</dcterms:created>
  <dcterms:modified xsi:type="dcterms:W3CDTF">2017-09-27T06:21:41Z</dcterms:modified>
</cp:coreProperties>
</file>