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1D3A00"/>
    <a:srgbClr val="6C1A00"/>
    <a:srgbClr val="003296"/>
    <a:srgbClr val="E39A39"/>
    <a:srgbClr val="FFC901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9655F-3DCC-40B7-BA44-A09AF48EBC16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9E741-97A7-47C6-BF88-B104A117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2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33527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r">
              <a:defRPr sz="2400">
                <a:solidFill>
                  <a:srgbClr val="002060"/>
                </a:solidFill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4098800"/>
            <a:ext cx="5650085" cy="610820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0" cy="610820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0"/>
            <a:ext cx="8246070" cy="3512215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281175"/>
            <a:ext cx="6108200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1425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58" y="1350109"/>
            <a:ext cx="8309155" cy="3417153"/>
          </a:xfrm>
        </p:spPr>
        <p:txBody>
          <a:bodyPr anchor="t">
            <a:normAutofit/>
          </a:bodyPr>
          <a:lstStyle>
            <a:lvl1pPr algn="r">
              <a:defRPr sz="1800" b="1" cap="all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5558" y="739290"/>
            <a:ext cx="4460507" cy="5444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739290"/>
            <a:ext cx="8093365" cy="610820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113635"/>
            <a:ext cx="4040188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113635"/>
            <a:ext cx="4041775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C807-4B20-439B-9406-73054194D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A8666-08EA-4880-8B4F-2C2FD31A39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8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1920-84DE-4F71-900D-B51EFF0A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84ADA-B58E-4B59-B387-7D83C27F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6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BB1BA-CD88-48E5-93CA-D8D3AB5AF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0B306-574F-42F6-A99F-C34C18720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4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3706-3BED-472A-B5AE-ECB3EE0E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83530-901D-4628-A99E-DC6374D9C2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0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3743-CB88-457F-B04D-68458E1F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BF19-AC23-4286-B3AB-914E4050B6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565DB-68F8-47A5-A3DE-56327E2E37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2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358C5-C96D-46B7-A54B-C8BC3EB6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946C8-CBA0-4454-BA13-DFE35E8A03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2A26D-8867-4F9E-9532-069C72F8D2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088C8-7A51-450E-9A52-95882A7DD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246452-E6EF-4DB8-BBC7-D4EBC6A6B2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9AA5-C885-4BA9-A7C7-1A8D176B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2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38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2017-07-14T20:10:10Z</dcterms:created>
  <dcterms:modified xsi:type="dcterms:W3CDTF">2017-09-27T06:55:26Z</dcterms:modified>
</cp:coreProperties>
</file>