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01"/>
    <a:srgbClr val="5EEC3C"/>
    <a:srgbClr val="1D3A00"/>
    <a:srgbClr val="6C1A00"/>
    <a:srgbClr val="003296"/>
    <a:srgbClr val="E39A39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6"/>
      </p:cViewPr>
      <p:guideLst>
        <p:guide orient="horz" pos="2880"/>
        <p:guide pos="2160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303FC-455C-4B80-8DA5-C298EEB452BD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EC141-5F3D-4D0D-8BF9-3452FBDD8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4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EC141-5F3D-4D0D-8BF9-3452FBDD8F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9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5769" y="2571751"/>
            <a:ext cx="5344675" cy="12216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rgbClr val="FFC901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35800" y="3946095"/>
            <a:ext cx="6108200" cy="6108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6"/>
            <a:ext cx="8246070" cy="3359510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 sz="2400">
                <a:solidFill>
                  <a:schemeClr val="bg1"/>
                </a:solidFill>
              </a:defRPr>
            </a:lvl2pPr>
            <a:lvl3pPr algn="r">
              <a:defRPr sz="2000">
                <a:solidFill>
                  <a:schemeClr val="bg1"/>
                </a:solidFill>
              </a:defRPr>
            </a:lvl3pPr>
            <a:lvl4pPr algn="r">
              <a:defRPr sz="1800">
                <a:solidFill>
                  <a:schemeClr val="bg1"/>
                </a:solidFill>
              </a:defRPr>
            </a:lvl4pPr>
            <a:lvl5pPr algn="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92244" y="281175"/>
            <a:ext cx="5955495" cy="57264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97655" y="1044701"/>
            <a:ext cx="5650084" cy="305409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8093365" cy="61082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641238"/>
            <a:ext cx="4040188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113635"/>
            <a:ext cx="4040188" cy="227629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641238"/>
            <a:ext cx="4041775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113635"/>
            <a:ext cx="4041775" cy="227629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5" r:id="rId6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Courier New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Courier New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Courier New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Courier New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9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29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(16:9)</PresentationFormat>
  <Paragraphs>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2017-07-11T21:14:50Z</dcterms:created>
  <dcterms:modified xsi:type="dcterms:W3CDTF">2017-09-01T16:15:28Z</dcterms:modified>
</cp:coreProperties>
</file>