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01"/>
    <a:srgbClr val="5EEC3C"/>
    <a:srgbClr val="1D3A00"/>
    <a:srgbClr val="6C1A00"/>
    <a:srgbClr val="003296"/>
    <a:srgbClr val="E39A39"/>
    <a:srgbClr val="FE9202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58827-4562-496E-BA1D-E762F098E73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4B28A-7CE5-43B3-9C94-374D887C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2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877160"/>
            <a:ext cx="8246070" cy="13743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 rtl="1">
              <a:defRPr sz="2000">
                <a:solidFill>
                  <a:schemeClr val="bg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اصلی خود را وارد کنید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4251505"/>
            <a:ext cx="8246070" cy="610820"/>
          </a:xfrm>
        </p:spPr>
        <p:txBody>
          <a:bodyPr>
            <a:normAutofit/>
          </a:bodyPr>
          <a:lstStyle>
            <a:lvl1pPr marL="0" indent="0" algn="r" rtl="1">
              <a:buNone/>
              <a:defRPr sz="2000" b="0" i="0">
                <a:solidFill>
                  <a:srgbClr val="FFFF00"/>
                </a:solidFill>
                <a:cs typeface="2  Sina" panose="000007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خود را وارد کنید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73934"/>
            <a:ext cx="8246070" cy="610820"/>
          </a:xfrm>
        </p:spPr>
        <p:txBody>
          <a:bodyPr>
            <a:normAutofit/>
          </a:bodyPr>
          <a:lstStyle>
            <a:lvl1pPr algn="r" rtl="1">
              <a:defRPr sz="20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خود را وارد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502814"/>
            <a:ext cx="8246070" cy="3359511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425" y="281175"/>
            <a:ext cx="6108200" cy="572644"/>
          </a:xfrm>
        </p:spPr>
        <p:txBody>
          <a:bodyPr>
            <a:noAutofit/>
          </a:bodyPr>
          <a:lstStyle>
            <a:lvl1pPr algn="r" rtl="1">
              <a:defRPr sz="28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خود را وارد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1425" y="1044701"/>
            <a:ext cx="6108200" cy="3663766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808224"/>
            <a:ext cx="7772400" cy="2901395"/>
          </a:xfrm>
        </p:spPr>
        <p:txBody>
          <a:bodyPr anchor="t">
            <a:normAutofit/>
          </a:bodyPr>
          <a:lstStyle>
            <a:lvl1pPr algn="r" rtl="1">
              <a:defRPr sz="1800" b="1" cap="all">
                <a:solidFill>
                  <a:schemeClr val="bg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توضیحات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350110"/>
            <a:ext cx="7772400" cy="391715"/>
          </a:xfrm>
        </p:spPr>
        <p:txBody>
          <a:bodyPr anchor="b">
            <a:normAutofit/>
          </a:bodyPr>
          <a:lstStyle>
            <a:lvl1pPr marL="0" indent="0" algn="ctr" rtl="1">
              <a:buNone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Sina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خود را وارد کنید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800">
                <a:solidFill>
                  <a:srgbClr val="FFFF00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خود را وارد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891995"/>
            <a:ext cx="8093365" cy="610820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28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خود را وارد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946648"/>
            <a:ext cx="4040188" cy="479822"/>
          </a:xfrm>
        </p:spPr>
        <p:txBody>
          <a:bodyPr anchor="b"/>
          <a:lstStyle>
            <a:lvl1pPr marL="0" indent="0" algn="ctr">
              <a:buNone/>
              <a:defRPr lang="fa-IR" sz="1800" b="1" kern="1200" dirty="0" smtClean="0">
                <a:solidFill>
                  <a:schemeClr val="bg1"/>
                </a:solidFill>
                <a:latin typeface="+mn-lt"/>
                <a:ea typeface="+mn-ea"/>
                <a:cs typeface="2  Sina" panose="000007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کنید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2419045"/>
            <a:ext cx="4040188" cy="2276294"/>
          </a:xfrm>
        </p:spPr>
        <p:txBody>
          <a:bodyPr/>
          <a:lstStyle>
            <a:lvl1pPr algn="r" rtl="1">
              <a:defRPr sz="2400">
                <a:solidFill>
                  <a:schemeClr val="bg1"/>
                </a:solidFill>
              </a:defRPr>
            </a:lvl1pPr>
            <a:lvl2pPr algn="r" rtl="1">
              <a:defRPr sz="2000">
                <a:solidFill>
                  <a:schemeClr val="bg1"/>
                </a:solidFill>
              </a:defRPr>
            </a:lvl2pPr>
            <a:lvl3pPr algn="r" rtl="1">
              <a:defRPr sz="1800">
                <a:solidFill>
                  <a:schemeClr val="bg1"/>
                </a:solidFill>
              </a:defRPr>
            </a:lvl3pPr>
            <a:lvl4pPr algn="r" rtl="1">
              <a:defRPr sz="1600">
                <a:solidFill>
                  <a:schemeClr val="bg1"/>
                </a:solidFill>
              </a:defRPr>
            </a:lvl4pPr>
            <a:lvl5pPr algn="r" rtl="1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946648"/>
            <a:ext cx="4041775" cy="479822"/>
          </a:xfrm>
        </p:spPr>
        <p:txBody>
          <a:bodyPr anchor="b">
            <a:normAutofit/>
          </a:bodyPr>
          <a:lstStyle>
            <a:lvl1pPr marL="0" indent="0" algn="ctr" rtl="1">
              <a:buNone/>
              <a:defRPr sz="1800" b="1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کنید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2419045"/>
            <a:ext cx="4041775" cy="2276294"/>
          </a:xfrm>
        </p:spPr>
        <p:txBody>
          <a:bodyPr/>
          <a:lstStyle>
            <a:lvl1pPr algn="r" rtl="1">
              <a:defRPr sz="2400">
                <a:solidFill>
                  <a:schemeClr val="bg1"/>
                </a:solidFill>
              </a:defRPr>
            </a:lvl1pPr>
            <a:lvl2pPr algn="r" rtl="1">
              <a:defRPr sz="2000">
                <a:solidFill>
                  <a:schemeClr val="bg1"/>
                </a:solidFill>
              </a:defRPr>
            </a:lvl2pPr>
            <a:lvl3pPr algn="r" rtl="1">
              <a:defRPr sz="1800">
                <a:solidFill>
                  <a:schemeClr val="bg1"/>
                </a:solidFill>
              </a:defRPr>
            </a:lvl3pPr>
            <a:lvl4pPr algn="r" rtl="1">
              <a:defRPr sz="1600">
                <a:solidFill>
                  <a:schemeClr val="bg1"/>
                </a:solidFill>
              </a:defRPr>
            </a:lvl4pPr>
            <a:lvl5pPr algn="r" rtl="1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r" rtl="1">
              <a:defRPr sz="2800">
                <a:solidFill>
                  <a:schemeClr val="bg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خود را وارد کنید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73BC9-06F8-4500-8919-3095E2391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3065" y="2877160"/>
            <a:ext cx="5191969" cy="137434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E81EA2-96BD-469A-B164-A3859FD46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3065" y="4251505"/>
            <a:ext cx="5191970" cy="6108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E9E2-4AD7-420D-9ABD-F278A8BD7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CCAF1-6E97-4112-8738-8BD22B607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C7C9-6F60-4A19-90CE-615B0CB3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B585F-5FD7-4580-907F-B02017CCA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9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83C5C-6F0E-4119-8BB4-B7AAA2BDB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BCB72-F647-4276-9A9C-6754C7B70A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8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7898-9E25-4F67-9C7B-4082B5AE0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D2E05-D8F4-4321-842A-46C37225C3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5C2C7-6891-4505-A0BB-CB7679B868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2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60DC-8FB8-4D9B-BBC2-B6C6F3BD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9DEE0-9FCE-4817-B8A6-54B372F0C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9C3AC-78FC-4ACA-8632-E59ED2A083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7BE90-F833-4D40-B65A-B7E150E83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88281A-1F9C-4813-9B6A-F95ABF3373A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4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6FDF-279F-4B95-8285-7B02831B9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6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99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2017-07-10T14:20:32Z</dcterms:created>
  <dcterms:modified xsi:type="dcterms:W3CDTF">2017-09-27T06:56:48Z</dcterms:modified>
</cp:coreProperties>
</file>