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1A00"/>
    <a:srgbClr val="003296"/>
    <a:srgbClr val="1D3A00"/>
    <a:srgbClr val="E39A39"/>
    <a:srgbClr val="5EEC3C"/>
    <a:srgbClr val="FFC901"/>
    <a:srgbClr val="FE9202"/>
    <a:srgbClr val="FEA402"/>
    <a:srgbClr val="D68B1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1960930"/>
            <a:ext cx="8246070" cy="137434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 rtl="1">
              <a:defRPr sz="2000">
                <a:solidFill>
                  <a:schemeClr val="bg1"/>
                </a:solidFill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8965" y="3335275"/>
            <a:ext cx="8246071" cy="610819"/>
          </a:xfrm>
        </p:spPr>
        <p:txBody>
          <a:bodyPr>
            <a:normAutofit/>
          </a:bodyPr>
          <a:lstStyle>
            <a:lvl1pPr marL="0" indent="0" algn="l" rtl="1">
              <a:buNone/>
              <a:defRPr sz="2400" b="0" i="0">
                <a:solidFill>
                  <a:schemeClr val="bg1"/>
                </a:solidFill>
                <a:cs typeface="2  Sina" panose="00000700000000000000" pitchFamily="2" charset="-7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433880"/>
            <a:ext cx="8246070" cy="610820"/>
          </a:xfrm>
        </p:spPr>
        <p:txBody>
          <a:bodyPr>
            <a:noAutofit/>
          </a:bodyPr>
          <a:lstStyle>
            <a:lvl1pPr algn="l" rtl="1">
              <a:defRPr sz="24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350110"/>
            <a:ext cx="8246070" cy="3512215"/>
          </a:xfrm>
        </p:spPr>
        <p:txBody>
          <a:bodyPr>
            <a:normAutofit/>
          </a:bodyPr>
          <a:lstStyle>
            <a:lvl1pPr algn="r" rtl="1">
              <a:lnSpc>
                <a:spcPct val="150000"/>
              </a:lnSpc>
              <a:defRPr sz="1800">
                <a:solidFill>
                  <a:schemeClr val="tx1"/>
                </a:solidFill>
                <a:cs typeface="2  Sina" panose="00000700000000000000" pitchFamily="2" charset="-78"/>
              </a:defRPr>
            </a:lvl1pPr>
            <a:lvl2pPr algn="r" rtl="1">
              <a:lnSpc>
                <a:spcPct val="150000"/>
              </a:lnSpc>
              <a:defRPr sz="1800">
                <a:solidFill>
                  <a:schemeClr val="tx1"/>
                </a:solidFill>
                <a:cs typeface="2  Sina" panose="00000700000000000000" pitchFamily="2" charset="-78"/>
              </a:defRPr>
            </a:lvl2pPr>
            <a:lvl3pPr algn="r" rtl="1">
              <a:lnSpc>
                <a:spcPct val="150000"/>
              </a:lnSpc>
              <a:defRPr sz="1600">
                <a:solidFill>
                  <a:schemeClr val="tx1"/>
                </a:solidFill>
                <a:cs typeface="2  Sina" panose="00000700000000000000" pitchFamily="2" charset="-78"/>
              </a:defRPr>
            </a:lvl3pPr>
            <a:lvl4pPr algn="r" rtl="1">
              <a:lnSpc>
                <a:spcPct val="150000"/>
              </a:lnSpc>
              <a:defRPr sz="1400">
                <a:solidFill>
                  <a:schemeClr val="tx1"/>
                </a:solidFill>
                <a:cs typeface="2  Sina" panose="00000700000000000000" pitchFamily="2" charset="-78"/>
              </a:defRPr>
            </a:lvl4pPr>
            <a:lvl5pPr algn="r" rtl="1">
              <a:lnSpc>
                <a:spcPct val="150000"/>
              </a:lnSpc>
              <a:defRPr sz="1400">
                <a:solidFill>
                  <a:schemeClr val="tx1"/>
                </a:solidFill>
                <a:cs typeface="2  Sina" panose="00000700000000000000" pitchFamily="2" charset="-78"/>
              </a:defRPr>
            </a:lvl5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281175"/>
            <a:ext cx="6108200" cy="572644"/>
          </a:xfrm>
        </p:spPr>
        <p:txBody>
          <a:bodyPr>
            <a:noAutofit/>
          </a:bodyPr>
          <a:lstStyle>
            <a:lvl1pPr algn="ctr">
              <a:defRPr sz="24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با کلیک کردن موضوع خود را وارد نمایید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5" y="1082877"/>
            <a:ext cx="6108200" cy="3625589"/>
          </a:xfrm>
        </p:spPr>
        <p:txBody>
          <a:bodyPr>
            <a:normAutofit/>
          </a:bodyPr>
          <a:lstStyle>
            <a:lvl1pPr algn="r" rtl="1">
              <a:lnSpc>
                <a:spcPct val="150000"/>
              </a:lnSpc>
              <a:defRPr sz="1800">
                <a:solidFill>
                  <a:schemeClr val="bg1"/>
                </a:solidFill>
                <a:cs typeface="2  Sina" panose="00000700000000000000" pitchFamily="2" charset="-78"/>
              </a:defRPr>
            </a:lvl1pPr>
            <a:lvl2pPr algn="r" rtl="1">
              <a:lnSpc>
                <a:spcPct val="150000"/>
              </a:lnSpc>
              <a:defRPr sz="1800">
                <a:solidFill>
                  <a:schemeClr val="bg1"/>
                </a:solidFill>
                <a:cs typeface="2  Sina" panose="00000700000000000000" pitchFamily="2" charset="-78"/>
              </a:defRPr>
            </a:lvl2pPr>
            <a:lvl3pPr algn="r" rtl="1">
              <a:lnSpc>
                <a:spcPct val="150000"/>
              </a:lnSpc>
              <a:defRPr sz="1600">
                <a:solidFill>
                  <a:schemeClr val="bg1"/>
                </a:solidFill>
                <a:cs typeface="2  Sina" panose="00000700000000000000" pitchFamily="2" charset="-78"/>
              </a:defRPr>
            </a:lvl3pPr>
            <a:lvl4pPr algn="r" rtl="1">
              <a:lnSpc>
                <a:spcPct val="150000"/>
              </a:lnSpc>
              <a:defRPr sz="1400">
                <a:solidFill>
                  <a:schemeClr val="bg1"/>
                </a:solidFill>
                <a:cs typeface="2  Sina" panose="00000700000000000000" pitchFamily="2" charset="-78"/>
              </a:defRPr>
            </a:lvl4pPr>
            <a:lvl5pPr algn="r" rtl="1">
              <a:lnSpc>
                <a:spcPct val="150000"/>
              </a:lnSpc>
              <a:defRPr sz="1400">
                <a:solidFill>
                  <a:schemeClr val="bg1"/>
                </a:solidFill>
                <a:cs typeface="2  Sina" panose="00000700000000000000" pitchFamily="2" charset="-78"/>
              </a:defRPr>
            </a:lvl5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960930"/>
            <a:ext cx="7772400" cy="2748690"/>
          </a:xfrm>
        </p:spPr>
        <p:txBody>
          <a:bodyPr anchor="t">
            <a:normAutofit/>
          </a:bodyPr>
          <a:lstStyle>
            <a:lvl1pPr algn="r" rtl="1">
              <a:defRPr sz="2000" b="1" cap="all"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توضیحات را در این بخش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397202"/>
            <a:ext cx="7772400" cy="411024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  <a:cs typeface="2  Sina" panose="00000700000000000000" pitchFamily="2" charset="-7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با کلیک کردن موضوع خود را وارد نمایید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 rtl="1">
              <a:defRPr sz="2000">
                <a:solidFill>
                  <a:schemeClr val="bg1"/>
                </a:solidFill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با کلیک کردن موضوع خود را وارد نمایید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 algn="r" rtl="1">
              <a:lnSpc>
                <a:spcPct val="150000"/>
              </a:lnSpc>
              <a:defRPr sz="1800">
                <a:cs typeface="2  Sina" panose="00000700000000000000" pitchFamily="2" charset="-78"/>
              </a:defRPr>
            </a:lvl1pPr>
            <a:lvl2pPr algn="r" rtl="1">
              <a:lnSpc>
                <a:spcPct val="150000"/>
              </a:lnSpc>
              <a:defRPr sz="1600">
                <a:cs typeface="2  Sina" panose="00000700000000000000" pitchFamily="2" charset="-78"/>
              </a:defRPr>
            </a:lvl2pPr>
            <a:lvl3pPr algn="r" rtl="1">
              <a:lnSpc>
                <a:spcPct val="150000"/>
              </a:lnSpc>
              <a:defRPr sz="1400">
                <a:cs typeface="2  Sina" panose="00000700000000000000" pitchFamily="2" charset="-78"/>
              </a:defRPr>
            </a:lvl3pPr>
            <a:lvl4pPr algn="r" rtl="1">
              <a:lnSpc>
                <a:spcPct val="150000"/>
              </a:lnSpc>
              <a:defRPr sz="1200">
                <a:cs typeface="2  Sina" panose="00000700000000000000" pitchFamily="2" charset="-78"/>
              </a:defRPr>
            </a:lvl4pPr>
            <a:lvl5pPr algn="r" rtl="1">
              <a:lnSpc>
                <a:spcPct val="150000"/>
              </a:lnSpc>
              <a:defRPr sz="1200">
                <a:cs typeface="2  Sina" panose="00000700000000000000" pitchFamily="2" charset="-7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 algn="r" rtl="1">
              <a:lnSpc>
                <a:spcPct val="150000"/>
              </a:lnSpc>
              <a:defRPr sz="1800">
                <a:cs typeface="2  Sina" panose="00000700000000000000" pitchFamily="2" charset="-78"/>
              </a:defRPr>
            </a:lvl1pPr>
            <a:lvl2pPr algn="r" rtl="1">
              <a:lnSpc>
                <a:spcPct val="150000"/>
              </a:lnSpc>
              <a:defRPr sz="1600">
                <a:cs typeface="2  Sina" panose="00000700000000000000" pitchFamily="2" charset="-78"/>
              </a:defRPr>
            </a:lvl2pPr>
            <a:lvl3pPr algn="r" rtl="1">
              <a:lnSpc>
                <a:spcPct val="150000"/>
              </a:lnSpc>
              <a:defRPr sz="1400">
                <a:cs typeface="2  Sina" panose="00000700000000000000" pitchFamily="2" charset="-78"/>
              </a:defRPr>
            </a:lvl3pPr>
            <a:lvl4pPr algn="r" rtl="1">
              <a:lnSpc>
                <a:spcPct val="150000"/>
              </a:lnSpc>
              <a:defRPr sz="1200">
                <a:cs typeface="2  Sina" panose="00000700000000000000" pitchFamily="2" charset="-78"/>
              </a:defRPr>
            </a:lvl4pPr>
            <a:lvl5pPr algn="r" rtl="1">
              <a:lnSpc>
                <a:spcPct val="150000"/>
              </a:lnSpc>
              <a:defRPr sz="1200">
                <a:cs typeface="2  Sina" panose="00000700000000000000" pitchFamily="2" charset="-7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70" y="433880"/>
            <a:ext cx="8093365" cy="610820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با کلیک کردن موضوع خود را وارد نمایید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80" y="1488533"/>
            <a:ext cx="4040188" cy="479822"/>
          </a:xfrm>
        </p:spPr>
        <p:txBody>
          <a:bodyPr anchor="b"/>
          <a:lstStyle>
            <a:lvl1pPr marL="0" indent="0" algn="ctr">
              <a:buNone/>
              <a:defRPr lang="fa-IR" sz="1600" b="1" kern="1200" dirty="0" smtClean="0">
                <a:solidFill>
                  <a:schemeClr val="tx1"/>
                </a:solidFill>
                <a:latin typeface="+mn-lt"/>
                <a:ea typeface="+mn-ea"/>
                <a:cs typeface="2  Sina" panose="00000700000000000000" pitchFamily="2" charset="-7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موضوع خود را وارد نمایید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80" y="1960930"/>
            <a:ext cx="4040188" cy="2276294"/>
          </a:xfrm>
        </p:spPr>
        <p:txBody>
          <a:bodyPr>
            <a:normAutofit/>
          </a:bodyPr>
          <a:lstStyle>
            <a:lvl1pPr algn="ctr" rtl="1">
              <a:lnSpc>
                <a:spcPct val="150000"/>
              </a:lnSpc>
              <a:defRPr sz="1800">
                <a:solidFill>
                  <a:schemeClr val="tx1"/>
                </a:solidFill>
                <a:cs typeface="2  Sina" panose="00000700000000000000" pitchFamily="2" charset="-78"/>
              </a:defRPr>
            </a:lvl1pPr>
            <a:lvl2pPr algn="ctr" rtl="1">
              <a:lnSpc>
                <a:spcPct val="150000"/>
              </a:lnSpc>
              <a:defRPr sz="1600">
                <a:solidFill>
                  <a:schemeClr val="tx1"/>
                </a:solidFill>
                <a:cs typeface="2  Sina" panose="00000700000000000000" pitchFamily="2" charset="-78"/>
              </a:defRPr>
            </a:lvl2pPr>
            <a:lvl3pPr algn="ctr" rtl="1">
              <a:lnSpc>
                <a:spcPct val="150000"/>
              </a:lnSpc>
              <a:defRPr sz="1400">
                <a:solidFill>
                  <a:schemeClr val="tx1"/>
                </a:solidFill>
                <a:cs typeface="2  Sina" panose="00000700000000000000" pitchFamily="2" charset="-78"/>
              </a:defRPr>
            </a:lvl3pPr>
            <a:lvl4pPr algn="ctr" rtl="1">
              <a:lnSpc>
                <a:spcPct val="150000"/>
              </a:lnSpc>
              <a:defRPr sz="1200">
                <a:solidFill>
                  <a:schemeClr val="tx1"/>
                </a:solidFill>
                <a:cs typeface="2  Sina" panose="00000700000000000000" pitchFamily="2" charset="-78"/>
              </a:defRPr>
            </a:lvl4pPr>
            <a:lvl5pPr algn="ctr" rtl="1">
              <a:lnSpc>
                <a:spcPct val="150000"/>
              </a:lnSpc>
              <a:defRPr sz="1200">
                <a:solidFill>
                  <a:schemeClr val="tx1"/>
                </a:solidFill>
                <a:cs typeface="2  Sina" panose="00000700000000000000" pitchFamily="2" charset="-7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1" y="1488533"/>
            <a:ext cx="4041775" cy="479822"/>
          </a:xfrm>
        </p:spPr>
        <p:txBody>
          <a:bodyPr anchor="b">
            <a:noAutofit/>
          </a:bodyPr>
          <a:lstStyle>
            <a:lvl1pPr marL="0" indent="0" algn="ctr" rtl="1">
              <a:buNone/>
              <a:defRPr sz="1600" b="1">
                <a:solidFill>
                  <a:schemeClr val="tx1"/>
                </a:solidFill>
                <a:cs typeface="2  Sina" panose="00000700000000000000" pitchFamily="2" charset="-7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موضوع خود را وارد نمایید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1" y="1960930"/>
            <a:ext cx="4041775" cy="2276294"/>
          </a:xfrm>
        </p:spPr>
        <p:txBody>
          <a:bodyPr>
            <a:normAutofit/>
          </a:bodyPr>
          <a:lstStyle>
            <a:lvl1pPr algn="r" rtl="1">
              <a:lnSpc>
                <a:spcPct val="150000"/>
              </a:lnSpc>
              <a:defRPr sz="1800">
                <a:solidFill>
                  <a:schemeClr val="tx1"/>
                </a:solidFill>
                <a:cs typeface="2  Sina" panose="00000700000000000000" pitchFamily="2" charset="-78"/>
              </a:defRPr>
            </a:lvl1pPr>
            <a:lvl2pPr algn="r" rtl="1">
              <a:lnSpc>
                <a:spcPct val="150000"/>
              </a:lnSpc>
              <a:defRPr sz="1600">
                <a:solidFill>
                  <a:schemeClr val="tx1"/>
                </a:solidFill>
                <a:cs typeface="2  Sina" panose="00000700000000000000" pitchFamily="2" charset="-78"/>
              </a:defRPr>
            </a:lvl2pPr>
            <a:lvl3pPr algn="r" rtl="1">
              <a:lnSpc>
                <a:spcPct val="150000"/>
              </a:lnSpc>
              <a:defRPr sz="1400">
                <a:solidFill>
                  <a:schemeClr val="tx1"/>
                </a:solidFill>
                <a:cs typeface="2  Sina" panose="00000700000000000000" pitchFamily="2" charset="-78"/>
              </a:defRPr>
            </a:lvl3pPr>
            <a:lvl4pPr algn="r" rtl="1">
              <a:lnSpc>
                <a:spcPct val="150000"/>
              </a:lnSpc>
              <a:defRPr sz="1200">
                <a:solidFill>
                  <a:schemeClr val="tx1"/>
                </a:solidFill>
                <a:cs typeface="2  Sina" panose="00000700000000000000" pitchFamily="2" charset="-78"/>
              </a:defRPr>
            </a:lvl4pPr>
            <a:lvl5pPr algn="r" rtl="1">
              <a:lnSpc>
                <a:spcPct val="150000"/>
              </a:lnSpc>
              <a:defRPr sz="1200">
                <a:solidFill>
                  <a:schemeClr val="tx1"/>
                </a:solidFill>
                <a:cs typeface="2  Sina" panose="00000700000000000000" pitchFamily="2" charset="-7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55" y="281175"/>
            <a:ext cx="5039265" cy="857250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با کلیک کردن موضوع خود را وارد نمایید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89E00-5BD8-4A7C-8AA8-1102E3B1B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965" y="1960930"/>
            <a:ext cx="4733855" cy="1374346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57864F-F3F9-46D8-ADD8-4A1A70376B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612" y="3335276"/>
            <a:ext cx="4886560" cy="6108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522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249D6-03A4-4900-BCAF-B3A2B8CF9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29280-9A79-4EE6-883A-9E8734619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73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B05E8-955D-4575-9389-E076B519F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E604A-FD4A-46F4-BAB3-8743333B1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13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C11C8-1B20-4D49-B17D-69D7CAEE1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963CC-3AF9-4288-80CC-6A974866FB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65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130DC-ED79-4F24-8AA8-9379530F5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81340-9A65-4FA4-A4FB-5EF5AF5F1F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53A52-D61D-4406-B209-D518E756BC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05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A7025-2AEA-4994-A0E1-C19478494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9DF63C-20A7-4EEA-AA10-6D4B01EFC6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2BCE9A-12E2-41F2-9367-B0A65A29A6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E15054-08DD-4B70-B7A0-1DB293AE32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EF66BD-DABC-452A-8E9D-35E32AC3BC4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78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E149B-774D-42A3-82F3-40AF74EDA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50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6232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2  Sina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Amarbartar</cp:lastModifiedBy>
  <cp:revision>86</cp:revision>
  <dcterms:created xsi:type="dcterms:W3CDTF">2013-08-21T19:17:07Z</dcterms:created>
  <dcterms:modified xsi:type="dcterms:W3CDTF">2017-09-27T06:17:17Z</dcterms:modified>
</cp:coreProperties>
</file>