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1A00"/>
    <a:srgbClr val="003296"/>
    <a:srgbClr val="1D3A00"/>
    <a:srgbClr val="E39A39"/>
    <a:srgbClr val="5EEC3C"/>
    <a:srgbClr val="FFC901"/>
    <a:srgbClr val="FE9202"/>
    <a:srgbClr val="FEA402"/>
    <a:srgbClr val="D68B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66589" y="1350109"/>
            <a:ext cx="4428445" cy="137434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 rtl="1">
              <a:defRPr sz="2400">
                <a:solidFill>
                  <a:schemeClr val="bg1"/>
                </a:solidFill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0" y="2877159"/>
            <a:ext cx="4123036" cy="1068935"/>
          </a:xfrm>
        </p:spPr>
        <p:txBody>
          <a:bodyPr>
            <a:normAutofit/>
          </a:bodyPr>
          <a:lstStyle>
            <a:lvl1pPr marL="0" indent="0" algn="ctr" rtl="1">
              <a:buNone/>
              <a:defRPr sz="2800" b="0" i="0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458116"/>
          </a:xfrm>
        </p:spPr>
        <p:txBody>
          <a:bodyPr>
            <a:noAutofit/>
          </a:bodyPr>
          <a:lstStyle>
            <a:lvl1pPr algn="r">
              <a:defRPr sz="20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044700"/>
            <a:ext cx="8246070" cy="3817625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800">
                <a:solidFill>
                  <a:schemeClr val="tx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600">
                <a:solidFill>
                  <a:schemeClr val="tx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400">
                <a:solidFill>
                  <a:schemeClr val="tx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400">
                <a:solidFill>
                  <a:schemeClr val="tx1"/>
                </a:solidFill>
                <a:cs typeface="2  Sina" panose="00000700000000000000" pitchFamily="2" charset="-78"/>
              </a:defRPr>
            </a:lvl5pPr>
          </a:lstStyle>
          <a:p>
            <a:r>
              <a:rPr lang="fa-IR" dirty="0"/>
              <a:t>با کلیلک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4130" y="281175"/>
            <a:ext cx="6108200" cy="572644"/>
          </a:xfrm>
        </p:spPr>
        <p:txBody>
          <a:bodyPr>
            <a:noAutofit/>
          </a:bodyPr>
          <a:lstStyle>
            <a:lvl1pPr algn="r">
              <a:defRPr sz="28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34130" y="1082877"/>
            <a:ext cx="6108200" cy="3625589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2000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2000">
                <a:solidFill>
                  <a:schemeClr val="bg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800">
                <a:solidFill>
                  <a:schemeClr val="bg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600">
                <a:solidFill>
                  <a:schemeClr val="bg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600">
                <a:solidFill>
                  <a:schemeClr val="bg1"/>
                </a:solidFill>
                <a:cs typeface="2  Sina" panose="00000700000000000000" pitchFamily="2" charset="-78"/>
              </a:defRPr>
            </a:lvl5pPr>
          </a:lstStyle>
          <a:p>
            <a:r>
              <a:rPr lang="fa-IR" dirty="0"/>
              <a:t>با کلیلک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502814"/>
            <a:ext cx="7772400" cy="3206805"/>
          </a:xfrm>
        </p:spPr>
        <p:txBody>
          <a:bodyPr anchor="t">
            <a:normAutofit/>
          </a:bodyPr>
          <a:lstStyle>
            <a:lvl1pPr algn="r" rtl="1">
              <a:defRPr sz="1800" b="1" cap="all"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توضیحات را در این قسمت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891995"/>
            <a:ext cx="7772400" cy="45811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66590" y="0"/>
            <a:ext cx="4420210" cy="857250"/>
          </a:xfrm>
        </p:spPr>
        <p:txBody>
          <a:bodyPr>
            <a:normAutofit/>
          </a:bodyPr>
          <a:lstStyle>
            <a:lvl1pPr algn="r" rtl="1">
              <a:defRPr sz="1800">
                <a:solidFill>
                  <a:schemeClr val="bg1"/>
                </a:solidFill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600">
                <a:cs typeface="2  Sina" panose="00000700000000000000" pitchFamily="2" charset="-78"/>
              </a:defRPr>
            </a:lvl1pPr>
            <a:lvl2pPr>
              <a:lnSpc>
                <a:spcPct val="150000"/>
              </a:lnSpc>
              <a:defRPr sz="1400">
                <a:cs typeface="2  Sina" panose="00000700000000000000" pitchFamily="2" charset="-78"/>
              </a:defRPr>
            </a:lvl2pPr>
            <a:lvl3pPr>
              <a:lnSpc>
                <a:spcPct val="150000"/>
              </a:lnSpc>
              <a:defRPr sz="1200">
                <a:cs typeface="2  Sina" panose="00000700000000000000" pitchFamily="2" charset="-78"/>
              </a:defRPr>
            </a:lvl3pPr>
            <a:lvl4pPr>
              <a:lnSpc>
                <a:spcPct val="150000"/>
              </a:lnSpc>
              <a:defRPr sz="1100">
                <a:cs typeface="2  Sina" panose="00000700000000000000" pitchFamily="2" charset="-78"/>
              </a:defRPr>
            </a:lvl4pPr>
            <a:lvl5pPr>
              <a:lnSpc>
                <a:spcPct val="150000"/>
              </a:lnSpc>
              <a:defRPr sz="1100">
                <a:cs typeface="2  Sina" panose="000007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fa-IR" dirty="0"/>
              <a:t>با کلیلک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2  Sina" panose="00000700000000000000" pitchFamily="2" charset="-78"/>
              </a:defRPr>
            </a:lvl1pPr>
            <a:lvl2pPr>
              <a:lnSpc>
                <a:spcPct val="150000"/>
              </a:lnSpc>
              <a:defRPr lang="fa-IR" sz="1400" kern="1200" dirty="0" smtClean="0">
                <a:solidFill>
                  <a:schemeClr val="tx1"/>
                </a:solidFill>
                <a:latin typeface="+mn-lt"/>
                <a:ea typeface="+mn-ea"/>
                <a:cs typeface="2  Sina" panose="00000700000000000000" pitchFamily="2" charset="-78"/>
              </a:defRPr>
            </a:lvl2pPr>
            <a:lvl3pPr>
              <a:lnSpc>
                <a:spcPct val="150000"/>
              </a:lnSpc>
              <a:defRPr lang="fa-IR" sz="1200" kern="1200" dirty="0" smtClean="0">
                <a:solidFill>
                  <a:schemeClr val="tx1"/>
                </a:solidFill>
                <a:latin typeface="+mn-lt"/>
                <a:ea typeface="+mn-ea"/>
                <a:cs typeface="2  Sina" panose="00000700000000000000" pitchFamily="2" charset="-78"/>
              </a:defRPr>
            </a:lvl3pPr>
            <a:lvl4pPr>
              <a:lnSpc>
                <a:spcPct val="150000"/>
              </a:lnSpc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2  Sina" panose="00000700000000000000" pitchFamily="2" charset="-78"/>
              </a:defRPr>
            </a:lvl4pPr>
            <a:lvl5pPr>
              <a:lnSpc>
                <a:spcPct val="150000"/>
              </a:lnSpc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2  Sina" panose="000007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fa-IR" dirty="0"/>
              <a:t>با کلیلک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128470"/>
            <a:ext cx="8093365" cy="610820"/>
          </a:xfrm>
        </p:spPr>
        <p:txBody>
          <a:bodyPr>
            <a:normAutofit/>
          </a:bodyPr>
          <a:lstStyle>
            <a:lvl1pPr algn="r">
              <a:defRPr sz="20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80" y="1488533"/>
            <a:ext cx="4040188" cy="479822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80" y="1960930"/>
            <a:ext cx="4040188" cy="2276294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600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600">
                <a:solidFill>
                  <a:schemeClr val="tx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400">
                <a:solidFill>
                  <a:schemeClr val="tx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200">
                <a:solidFill>
                  <a:schemeClr val="tx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200">
                <a:solidFill>
                  <a:schemeClr val="tx1"/>
                </a:solidFill>
                <a:cs typeface="2  Sina" panose="00000700000000000000" pitchFamily="2" charset="-7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fa-IR" dirty="0"/>
              <a:t>با کلیلک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1" y="1488533"/>
            <a:ext cx="4041775" cy="479822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1" y="1960930"/>
            <a:ext cx="4041775" cy="2276294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600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600">
                <a:solidFill>
                  <a:schemeClr val="tx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400">
                <a:solidFill>
                  <a:schemeClr val="tx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200">
                <a:solidFill>
                  <a:schemeClr val="tx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200">
                <a:solidFill>
                  <a:schemeClr val="tx1"/>
                </a:solidFill>
                <a:cs typeface="2  Sina" panose="00000700000000000000" pitchFamily="2" charset="-7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fa-IR" dirty="0"/>
              <a:t>با کلیلک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857250"/>
          </a:xfrm>
        </p:spPr>
        <p:txBody>
          <a:bodyPr>
            <a:normAutofit/>
          </a:bodyPr>
          <a:lstStyle>
            <a:lvl1pPr algn="r" rtl="1"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F0BFD-62D0-40BF-9BC9-7370968666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9A3BF-B030-4B02-911D-4622AD4374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4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B9C7C-677C-41F4-9320-8F1BD15C7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4A534-CE7A-4C85-9FDB-C2AA94C32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5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1C8A5-C638-4F5E-B099-1E9F079C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885D5-94DA-4A18-82CA-F380F05B1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15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85D20-271B-49D1-B91D-F1E66DB0C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E212B-9FA7-427C-95AE-06E08E7956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9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BFAA2-B277-4F92-8BD8-618C27054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E71B-F2AD-44E1-9CDF-C86E151652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9C63B-A1CB-443E-A43D-2890E44E32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07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C0A73-1486-453E-8C18-85E9170B3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BAB91-9C1C-4434-A50F-7E097AC56C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0AC5E-1FC9-4D5D-A21D-6001DD6F3E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968262-6C09-48ED-8BA3-E10E1BF9F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AC8017-6CEE-42C5-9815-44AF42CA9ED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6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0DC6B-CFB5-4B5D-A34F-F34188B21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03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834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85</cp:revision>
  <dcterms:created xsi:type="dcterms:W3CDTF">2013-08-21T19:17:07Z</dcterms:created>
  <dcterms:modified xsi:type="dcterms:W3CDTF">2017-09-27T06:16:08Z</dcterms:modified>
</cp:coreProperties>
</file>