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0C4"/>
    <a:srgbClr val="5EEC3C"/>
    <a:srgbClr val="1D3A00"/>
    <a:srgbClr val="6C1A00"/>
    <a:srgbClr val="003296"/>
    <a:srgbClr val="E39A39"/>
    <a:srgbClr val="FFC901"/>
    <a:srgbClr val="FE9202"/>
    <a:srgbClr val="FEA402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D96D1-0453-4228-A4D4-17C2F94C2A6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7581B-5FA4-4E66-8899-B88E89AD7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2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6" y="281175"/>
            <a:ext cx="8246070" cy="76352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200">
                <a:solidFill>
                  <a:srgbClr val="F200C4"/>
                </a:solidFill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5" y="1044700"/>
            <a:ext cx="8246070" cy="610820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61082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200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891995"/>
            <a:ext cx="8246070" cy="3970331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1425" y="281175"/>
            <a:ext cx="6108200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F200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1425" y="1044701"/>
            <a:ext cx="6108200" cy="366376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200" b="1" cap="all"/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6" y="281175"/>
            <a:ext cx="8246070" cy="61082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200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80" y="1183123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1655520"/>
            <a:ext cx="4040188" cy="2276294"/>
          </a:xfrm>
        </p:spPr>
        <p:txBody>
          <a:bodyPr>
            <a:normAutofit/>
          </a:bodyPr>
          <a:lstStyle>
            <a:lvl1pPr algn="r">
              <a:defRPr sz="2000">
                <a:solidFill>
                  <a:schemeClr val="bg1"/>
                </a:solidFill>
              </a:defRPr>
            </a:lvl1pPr>
            <a:lvl2pPr algn="r">
              <a:defRPr sz="1800">
                <a:solidFill>
                  <a:schemeClr val="bg1"/>
                </a:solidFill>
              </a:defRPr>
            </a:lvl2pPr>
            <a:lvl3pPr algn="r">
              <a:defRPr sz="1600">
                <a:solidFill>
                  <a:schemeClr val="bg1"/>
                </a:solidFill>
              </a:defRPr>
            </a:lvl3pPr>
            <a:lvl4pPr algn="r">
              <a:defRPr sz="1400">
                <a:solidFill>
                  <a:schemeClr val="bg1"/>
                </a:solidFill>
              </a:defRPr>
            </a:lvl4pPr>
            <a:lvl5pPr algn="r">
              <a:defRPr sz="14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183123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1655520"/>
            <a:ext cx="4041775" cy="2276294"/>
          </a:xfrm>
        </p:spPr>
        <p:txBody>
          <a:bodyPr>
            <a:normAutofit/>
          </a:bodyPr>
          <a:lstStyle>
            <a:lvl1pPr algn="r">
              <a:defRPr sz="2000">
                <a:solidFill>
                  <a:schemeClr val="bg1"/>
                </a:solidFill>
              </a:defRPr>
            </a:lvl1pPr>
            <a:lvl2pPr algn="r">
              <a:defRPr sz="1800">
                <a:solidFill>
                  <a:schemeClr val="bg1"/>
                </a:solidFill>
              </a:defRPr>
            </a:lvl2pPr>
            <a:lvl3pPr algn="r">
              <a:defRPr sz="1600">
                <a:solidFill>
                  <a:schemeClr val="bg1"/>
                </a:solidFill>
              </a:defRPr>
            </a:lvl3pPr>
            <a:lvl4pPr algn="r">
              <a:defRPr sz="1400">
                <a:solidFill>
                  <a:schemeClr val="bg1"/>
                </a:solidFill>
              </a:defRPr>
            </a:lvl4pPr>
            <a:lvl5pPr algn="r">
              <a:defRPr sz="14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r" defTabSz="914400" rtl="1" eaLnBrk="1" latinLnBrk="0" hangingPunct="1">
        <a:spcBef>
          <a:spcPct val="0"/>
        </a:spcBef>
        <a:buNone/>
        <a:defRPr sz="3200" kern="1200">
          <a:solidFill>
            <a:srgbClr val="F200C4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Ø"/>
        <a:defRPr sz="2800" kern="1200">
          <a:solidFill>
            <a:schemeClr val="bg1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Ø"/>
        <a:defRPr sz="2400" kern="1200">
          <a:solidFill>
            <a:schemeClr val="bg1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Ø"/>
        <a:defRPr sz="2000" kern="1200">
          <a:solidFill>
            <a:schemeClr val="bg1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Ø"/>
        <a:defRPr sz="1800" kern="1200">
          <a:solidFill>
            <a:schemeClr val="bg1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Ø"/>
        <a:defRPr sz="1800" kern="1200">
          <a:solidFill>
            <a:schemeClr val="bg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5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9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1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72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84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76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62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5961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2  Sina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2017-07-11T21:03:10Z</dcterms:created>
  <dcterms:modified xsi:type="dcterms:W3CDTF">2017-09-25T09:00:18Z</dcterms:modified>
</cp:coreProperties>
</file>