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033"/>
    <a:srgbClr val="FFCC66"/>
    <a:srgbClr val="990099"/>
    <a:srgbClr val="CC0099"/>
    <a:srgbClr val="FE9202"/>
    <a:srgbClr val="6C1A00"/>
    <a:srgbClr val="00AACC"/>
    <a:srgbClr val="5EEC3C"/>
    <a:srgbClr val="1D3A00"/>
    <a:srgbClr val="0032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5" d="100"/>
          <a:sy n="105" d="100"/>
        </p:scale>
        <p:origin x="-144" y="-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1FFA52-5734-4E57-BB34-6B395DE6206A}" type="datetimeFigureOut">
              <a:rPr lang="en-US" smtClean="0"/>
              <a:t>5/10/2018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4E1994-F086-46AD-BF38-C72A5BAE5D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0951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754375" y="739290"/>
            <a:ext cx="7635250" cy="763525"/>
          </a:xfr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ctr">
              <a:defRPr sz="3200">
                <a:solidFill>
                  <a:srgbClr val="FFFF00"/>
                </a:solidFill>
              </a:defRPr>
            </a:lvl1pPr>
          </a:lstStyle>
          <a:p>
            <a:r>
              <a:rPr lang="fa-IR" dirty="0" smtClean="0"/>
              <a:t>با کلیک کردن، موضوع اصلی را وارد نمایید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754375" y="1502814"/>
            <a:ext cx="7635250" cy="2901395"/>
          </a:xfrm>
        </p:spPr>
        <p:txBody>
          <a:bodyPr>
            <a:noAutofit/>
          </a:bodyPr>
          <a:lstStyle>
            <a:lvl1pPr marL="0" indent="0" algn="ctr">
              <a:buNone/>
              <a:defRPr sz="2400" b="0" i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a-IR" dirty="0" smtClean="0"/>
              <a:t>با کلیک کردن، موضوع را وارد نمایید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48965" y="586585"/>
            <a:ext cx="8246070" cy="763525"/>
          </a:xfrm>
        </p:spPr>
        <p:txBody>
          <a:bodyPr>
            <a:normAutofit/>
          </a:bodyPr>
          <a:lstStyle>
            <a:lvl1pPr algn="ctr">
              <a:defRPr sz="3200" baseline="0">
                <a:solidFill>
                  <a:srgbClr val="FF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fa-IR" dirty="0" smtClean="0"/>
              <a:t>با کلیک کردن، موضوع اصلی را وارد نمایید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48966" y="1502815"/>
            <a:ext cx="8246070" cy="3054100"/>
          </a:xfrm>
        </p:spPr>
        <p:txBody>
          <a:bodyPr>
            <a:normAutofit/>
          </a:bodyPr>
          <a:lstStyle>
            <a:lvl1pPr algn="r">
              <a:defRPr sz="2400">
                <a:solidFill>
                  <a:schemeClr val="tx1"/>
                </a:solidFill>
              </a:defRPr>
            </a:lvl1pPr>
            <a:lvl2pPr algn="r">
              <a:defRPr sz="2400">
                <a:solidFill>
                  <a:schemeClr val="tx1"/>
                </a:solidFill>
              </a:defRPr>
            </a:lvl2pPr>
            <a:lvl3pPr algn="r">
              <a:defRPr sz="2000">
                <a:solidFill>
                  <a:schemeClr val="tx1"/>
                </a:solidFill>
              </a:defRPr>
            </a:lvl3pPr>
            <a:lvl4pPr algn="r">
              <a:defRPr sz="1800">
                <a:solidFill>
                  <a:schemeClr val="tx1"/>
                </a:solidFill>
              </a:defRPr>
            </a:lvl4pPr>
            <a:lvl5pPr algn="r"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fa-IR" dirty="0" smtClean="0"/>
              <a:t>موضوع اصلی</a:t>
            </a:r>
            <a:endParaRPr lang="en-US" dirty="0" smtClean="0"/>
          </a:p>
          <a:p>
            <a:pPr lvl="1"/>
            <a:r>
              <a:rPr lang="fa-IR" dirty="0" smtClean="0"/>
              <a:t>سطح 1 توضیحات</a:t>
            </a:r>
            <a:endParaRPr lang="en-US" dirty="0" smtClean="0"/>
          </a:p>
          <a:p>
            <a:pPr lvl="2"/>
            <a:r>
              <a:rPr lang="fa-IR" dirty="0" smtClean="0"/>
              <a:t>سطح 2 توضیحات</a:t>
            </a:r>
            <a:endParaRPr lang="en-US" dirty="0" smtClean="0"/>
          </a:p>
          <a:p>
            <a:pPr lvl="3"/>
            <a:r>
              <a:rPr lang="fa-IR" dirty="0" smtClean="0"/>
              <a:t>سطح 3 توضیحات </a:t>
            </a:r>
            <a:endParaRPr lang="en-US" dirty="0" smtClean="0"/>
          </a:p>
          <a:p>
            <a:pPr lvl="4"/>
            <a:r>
              <a:rPr lang="fa-IR" dirty="0" smtClean="0"/>
              <a:t>سطح 4 توضیحات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976015" y="433880"/>
            <a:ext cx="6719020" cy="572644"/>
          </a:xfrm>
        </p:spPr>
        <p:txBody>
          <a:bodyPr>
            <a:noAutofit/>
          </a:bodyPr>
          <a:lstStyle>
            <a:lvl1pPr algn="ctr">
              <a:defRPr sz="280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fa-IR" dirty="0" smtClean="0"/>
              <a:t>با کلیک کردن، موضوع اصلی را وارد نمایید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976015" y="1044700"/>
            <a:ext cx="6719020" cy="3511061"/>
          </a:xfrm>
        </p:spPr>
        <p:txBody>
          <a:bodyPr>
            <a:normAutofit/>
          </a:bodyPr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fa-IR" dirty="0" smtClean="0"/>
              <a:t>موضوع اصلی</a:t>
            </a:r>
            <a:endParaRPr lang="en-US" dirty="0" smtClean="0"/>
          </a:p>
          <a:p>
            <a:pPr lvl="1"/>
            <a:r>
              <a:rPr lang="fa-IR" dirty="0" smtClean="0"/>
              <a:t>سطح 1 توضیحات</a:t>
            </a:r>
            <a:endParaRPr lang="en-US" dirty="0" smtClean="0"/>
          </a:p>
          <a:p>
            <a:pPr lvl="2"/>
            <a:r>
              <a:rPr lang="fa-IR" dirty="0" smtClean="0"/>
              <a:t>سطح 2 توضیحات</a:t>
            </a:r>
            <a:endParaRPr lang="en-US" dirty="0" smtClean="0"/>
          </a:p>
          <a:p>
            <a:pPr lvl="3"/>
            <a:r>
              <a:rPr lang="fa-IR" dirty="0" smtClean="0"/>
              <a:t>سطح 3 توضیحات </a:t>
            </a:r>
            <a:endParaRPr lang="en-US" dirty="0" smtClean="0"/>
          </a:p>
          <a:p>
            <a:pPr lvl="4"/>
            <a:r>
              <a:rPr lang="fa-IR" dirty="0" smtClean="0"/>
              <a:t>سطح 4 توضیحات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54375" y="1655520"/>
            <a:ext cx="7772400" cy="2748690"/>
          </a:xfrm>
        </p:spPr>
        <p:txBody>
          <a:bodyPr anchor="t"/>
          <a:lstStyle>
            <a:lvl1pPr algn="r">
              <a:defRPr sz="1800" b="1" cap="all"/>
            </a:lvl1pPr>
          </a:lstStyle>
          <a:p>
            <a:r>
              <a:rPr lang="fa-IR" dirty="0" smtClean="0"/>
              <a:t>با کلیک کردن، توضیحات را وارد نمایید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54375" y="891995"/>
            <a:ext cx="7772400" cy="733425"/>
          </a:xfrm>
        </p:spPr>
        <p:txBody>
          <a:bodyPr anchor="b">
            <a:normAutofit/>
          </a:bodyPr>
          <a:lstStyle>
            <a:lvl1pPr marL="0" indent="0" algn="ctr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a-IR" dirty="0" smtClean="0"/>
              <a:t>با کلیک کردن، موضوع اصلی را وارد نمایید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fa-IR" dirty="0" smtClean="0"/>
              <a:t>با کلیک کردن، موضوع اصلی را وارد نمایید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200151"/>
            <a:ext cx="4038600" cy="3394472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a-IR" dirty="0" smtClean="0"/>
              <a:t>موضوع اصلی</a:t>
            </a:r>
            <a:endParaRPr lang="en-US" dirty="0" smtClean="0"/>
          </a:p>
          <a:p>
            <a:pPr lvl="1"/>
            <a:r>
              <a:rPr lang="fa-IR" dirty="0" smtClean="0"/>
              <a:t>سطح 1 توضیحات</a:t>
            </a:r>
            <a:endParaRPr lang="en-US" dirty="0" smtClean="0"/>
          </a:p>
          <a:p>
            <a:pPr lvl="2"/>
            <a:r>
              <a:rPr lang="fa-IR" dirty="0" smtClean="0"/>
              <a:t>سطح 2 توضیحات</a:t>
            </a:r>
            <a:endParaRPr lang="en-US" dirty="0" smtClean="0"/>
          </a:p>
          <a:p>
            <a:pPr lvl="3"/>
            <a:r>
              <a:rPr lang="fa-IR" dirty="0" smtClean="0"/>
              <a:t>سطح 3 توضیحات </a:t>
            </a:r>
            <a:endParaRPr lang="en-US" dirty="0" smtClean="0"/>
          </a:p>
          <a:p>
            <a:pPr lvl="4"/>
            <a:r>
              <a:rPr lang="fa-IR" dirty="0" smtClean="0"/>
              <a:t>سطح 4 توضیحات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48200" y="1200151"/>
            <a:ext cx="4038600" cy="3394472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a-IR" dirty="0" smtClean="0"/>
              <a:t>موضوع اصلی</a:t>
            </a:r>
            <a:endParaRPr lang="en-US" dirty="0" smtClean="0"/>
          </a:p>
          <a:p>
            <a:pPr lvl="1"/>
            <a:r>
              <a:rPr lang="fa-IR" dirty="0" smtClean="0"/>
              <a:t>سطح 1 توضیحات</a:t>
            </a:r>
            <a:endParaRPr lang="en-US" dirty="0" smtClean="0"/>
          </a:p>
          <a:p>
            <a:pPr lvl="2"/>
            <a:r>
              <a:rPr lang="fa-IR" dirty="0" smtClean="0"/>
              <a:t>سطح 2 توضیحات</a:t>
            </a:r>
            <a:endParaRPr lang="en-US" dirty="0" smtClean="0"/>
          </a:p>
          <a:p>
            <a:pPr lvl="3"/>
            <a:r>
              <a:rPr lang="fa-IR" dirty="0" smtClean="0"/>
              <a:t>سطح 3 توضیحات </a:t>
            </a:r>
            <a:endParaRPr lang="en-US" dirty="0" smtClean="0"/>
          </a:p>
          <a:p>
            <a:pPr lvl="4"/>
            <a:r>
              <a:rPr lang="fa-IR" dirty="0" smtClean="0"/>
              <a:t>سطح 4 توضیحات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1670" y="586585"/>
            <a:ext cx="7940659" cy="763525"/>
          </a:xfrm>
        </p:spPr>
        <p:txBody>
          <a:bodyPr>
            <a:normAutofit/>
          </a:bodyPr>
          <a:lstStyle>
            <a:lvl1pPr algn="ctr">
              <a:defRPr sz="3200" baseline="0">
                <a:solidFill>
                  <a:srgbClr val="FF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fa-IR" dirty="0" smtClean="0"/>
              <a:t>با کلیک کردن، موضوع اصلی را وارد نمایید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36879" y="1481109"/>
            <a:ext cx="4040188" cy="479822"/>
          </a:xfrm>
        </p:spPr>
        <p:txBody>
          <a:bodyPr anchor="b">
            <a:noAutofit/>
          </a:bodyPr>
          <a:lstStyle>
            <a:lvl1pPr marL="0" indent="0" algn="ctr">
              <a:buNone/>
              <a:defRPr sz="16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a-IR" dirty="0" smtClean="0"/>
              <a:t>با کلیک کردن، موضوع را وارد نمایید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536879" y="1960930"/>
            <a:ext cx="4040188" cy="2137871"/>
          </a:xfrm>
        </p:spPr>
        <p:txBody>
          <a:bodyPr>
            <a:noAutofit/>
          </a:bodyPr>
          <a:lstStyle>
            <a:lvl1pPr algn="r">
              <a:defRPr sz="1800">
                <a:solidFill>
                  <a:schemeClr val="tx1"/>
                </a:solidFill>
              </a:defRPr>
            </a:lvl1pPr>
            <a:lvl2pPr algn="r">
              <a:defRPr sz="1600">
                <a:solidFill>
                  <a:schemeClr val="tx1"/>
                </a:solidFill>
              </a:defRPr>
            </a:lvl2pPr>
            <a:lvl3pPr algn="r">
              <a:defRPr sz="1400">
                <a:solidFill>
                  <a:schemeClr val="tx1"/>
                </a:solidFill>
              </a:defRPr>
            </a:lvl3pPr>
            <a:lvl4pPr algn="r">
              <a:defRPr sz="1200">
                <a:solidFill>
                  <a:schemeClr val="tx1"/>
                </a:solidFill>
              </a:defRPr>
            </a:lvl4pPr>
            <a:lvl5pPr algn="r">
              <a:defRPr sz="12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a-IR" dirty="0" smtClean="0"/>
              <a:t>موضوع اصلی</a:t>
            </a:r>
            <a:endParaRPr lang="en-US" dirty="0" smtClean="0"/>
          </a:p>
          <a:p>
            <a:pPr lvl="1"/>
            <a:r>
              <a:rPr lang="fa-IR" dirty="0" smtClean="0"/>
              <a:t>سطح 1 توضیحات</a:t>
            </a:r>
            <a:endParaRPr lang="en-US" dirty="0" smtClean="0"/>
          </a:p>
          <a:p>
            <a:pPr lvl="2"/>
            <a:r>
              <a:rPr lang="fa-IR" dirty="0" smtClean="0"/>
              <a:t>سطح 2 توضیحات</a:t>
            </a:r>
            <a:endParaRPr lang="en-US" dirty="0" smtClean="0"/>
          </a:p>
          <a:p>
            <a:pPr lvl="3"/>
            <a:r>
              <a:rPr lang="fa-IR" dirty="0" smtClean="0"/>
              <a:t>سطح 3 توضیحات </a:t>
            </a:r>
            <a:endParaRPr lang="en-US" dirty="0" smtClean="0"/>
          </a:p>
          <a:p>
            <a:pPr lvl="4"/>
            <a:r>
              <a:rPr lang="fa-IR" dirty="0" smtClean="0"/>
              <a:t>سطح 4 توضیحات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572000" y="1481109"/>
            <a:ext cx="4041775" cy="479822"/>
          </a:xfrm>
        </p:spPr>
        <p:txBody>
          <a:bodyPr anchor="b">
            <a:noAutofit/>
          </a:bodyPr>
          <a:lstStyle>
            <a:lvl1pPr marL="0" indent="0" algn="ctr">
              <a:buNone/>
              <a:defRPr sz="16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a-IR" dirty="0" smtClean="0"/>
              <a:t>با کلیک کردن، موضوع را وارد نمایید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572000" y="1960930"/>
            <a:ext cx="4041775" cy="2137871"/>
          </a:xfrm>
        </p:spPr>
        <p:txBody>
          <a:bodyPr>
            <a:noAutofit/>
          </a:bodyPr>
          <a:lstStyle>
            <a:lvl1pPr algn="r">
              <a:defRPr sz="1800">
                <a:solidFill>
                  <a:schemeClr val="tx1"/>
                </a:solidFill>
              </a:defRPr>
            </a:lvl1pPr>
            <a:lvl2pPr algn="r">
              <a:defRPr sz="1600">
                <a:solidFill>
                  <a:schemeClr val="tx1"/>
                </a:solidFill>
              </a:defRPr>
            </a:lvl2pPr>
            <a:lvl3pPr algn="r">
              <a:defRPr sz="1400">
                <a:solidFill>
                  <a:schemeClr val="tx1"/>
                </a:solidFill>
              </a:defRPr>
            </a:lvl3pPr>
            <a:lvl4pPr algn="r">
              <a:defRPr sz="1200">
                <a:solidFill>
                  <a:schemeClr val="tx1"/>
                </a:solidFill>
              </a:defRPr>
            </a:lvl4pPr>
            <a:lvl5pPr algn="r">
              <a:defRPr sz="12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a-IR" dirty="0" smtClean="0"/>
              <a:t>موضوع اصلی</a:t>
            </a:r>
            <a:endParaRPr lang="en-US" dirty="0" smtClean="0"/>
          </a:p>
          <a:p>
            <a:pPr lvl="1"/>
            <a:r>
              <a:rPr lang="fa-IR" dirty="0" smtClean="0"/>
              <a:t>سطح 1 توضیحات</a:t>
            </a:r>
            <a:endParaRPr lang="en-US" dirty="0" smtClean="0"/>
          </a:p>
          <a:p>
            <a:pPr lvl="2"/>
            <a:r>
              <a:rPr lang="fa-IR" dirty="0" smtClean="0"/>
              <a:t>سطح 2 توضیحات</a:t>
            </a:r>
            <a:endParaRPr lang="en-US" dirty="0" smtClean="0"/>
          </a:p>
          <a:p>
            <a:pPr lvl="3"/>
            <a:r>
              <a:rPr lang="fa-IR" dirty="0" smtClean="0"/>
              <a:t>سطح 3 توضیحات </a:t>
            </a:r>
            <a:endParaRPr lang="en-US" dirty="0" smtClean="0"/>
          </a:p>
          <a:p>
            <a:pPr lvl="4"/>
            <a:r>
              <a:rPr lang="fa-IR" dirty="0" smtClean="0"/>
              <a:t>سطح 4 توضیحات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5/10/2018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fa-IR" dirty="0" smtClean="0"/>
              <a:t>با کلیک کردن، موضوع اصلی را وارد نمایید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5/10/2018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5/10/2018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0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a-IR" dirty="0" smtClean="0"/>
              <a:t>با کلیک کردن، موضوع اصلی را وارد نمایید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a-IR" dirty="0" smtClean="0"/>
              <a:t>موضوع اصلی</a:t>
            </a:r>
            <a:endParaRPr lang="en-US" dirty="0" smtClean="0"/>
          </a:p>
          <a:p>
            <a:pPr lvl="1"/>
            <a:r>
              <a:rPr lang="fa-IR" dirty="0" smtClean="0"/>
              <a:t>سطح 1 توضیحات</a:t>
            </a:r>
            <a:endParaRPr lang="en-US" dirty="0" smtClean="0"/>
          </a:p>
          <a:p>
            <a:pPr lvl="2"/>
            <a:r>
              <a:rPr lang="fa-IR" dirty="0" smtClean="0"/>
              <a:t>سطح 2 توضیحات</a:t>
            </a:r>
            <a:endParaRPr lang="en-US" dirty="0" smtClean="0"/>
          </a:p>
          <a:p>
            <a:pPr lvl="3"/>
            <a:r>
              <a:rPr lang="fa-IR" dirty="0" smtClean="0"/>
              <a:t>سطح 3 توضیحات </a:t>
            </a:r>
            <a:endParaRPr lang="en-US" dirty="0" smtClean="0"/>
          </a:p>
          <a:p>
            <a:pPr lvl="4"/>
            <a:r>
              <a:rPr lang="fa-IR" dirty="0" smtClean="0"/>
              <a:t>سطح 4 توضیحات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5/10/2018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</p:sldLayoutIdLst>
  <p:txStyles>
    <p:titleStyle>
      <a:lvl1pPr algn="ctr" defTabSz="914400" rtl="1" eaLnBrk="1" latinLnBrk="0" hangingPunct="1">
        <a:spcBef>
          <a:spcPct val="0"/>
        </a:spcBef>
        <a:buNone/>
        <a:defRPr sz="3200" kern="1200">
          <a:solidFill>
            <a:schemeClr val="bg1"/>
          </a:solidFill>
          <a:latin typeface="+mj-lt"/>
          <a:ea typeface="+mj-ea"/>
          <a:cs typeface="2  Sina" pitchFamily="2" charset="-78"/>
        </a:defRPr>
      </a:lvl1pPr>
    </p:titleStyle>
    <p:bodyStyle>
      <a:lvl1pPr marL="342900" indent="-342900" algn="r" defTabSz="914400" rtl="1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2  Sina" pitchFamily="2" charset="-78"/>
        </a:defRPr>
      </a:lvl1pPr>
      <a:lvl2pPr marL="742950" indent="-285750" algn="r" defTabSz="914400" rtl="1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2  Sina" pitchFamily="2" charset="-78"/>
        </a:defRPr>
      </a:lvl2pPr>
      <a:lvl3pPr marL="1143000" indent="-228600" algn="r" defTabSz="914400" rtl="1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2  Sina" pitchFamily="2" charset="-78"/>
        </a:defRPr>
      </a:lvl3pPr>
      <a:lvl4pPr marL="1600200" indent="-228600" algn="r" defTabSz="914400" rtl="1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2  Sina" pitchFamily="2" charset="-78"/>
        </a:defRPr>
      </a:lvl4pPr>
      <a:lvl5pPr marL="2057400" indent="-228600" algn="r" defTabSz="914400" rtl="1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2  Sina" pitchFamily="2" charset="-7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3479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200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4868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9230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7426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65044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3875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291435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703</TotalTime>
  <Words>0</Words>
  <Application>Microsoft Office PowerPoint</Application>
  <PresentationFormat>On-screen Show (16:9)</PresentationFormat>
  <Paragraphs>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</dc:creator>
  <cp:lastModifiedBy>MRT Pack 20 DVDs</cp:lastModifiedBy>
  <cp:revision>114</cp:revision>
  <dcterms:created xsi:type="dcterms:W3CDTF">2013-08-21T19:17:07Z</dcterms:created>
  <dcterms:modified xsi:type="dcterms:W3CDTF">2018-05-10T18:42:18Z</dcterms:modified>
</cp:coreProperties>
</file>