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2C947-FFD9-4BFF-A8E2-E5D91A9C20B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9E815-5E42-4A9D-B4C4-0DA03971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5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586585"/>
            <a:ext cx="7635251" cy="61082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rgbClr val="FFFF0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75" y="1197405"/>
            <a:ext cx="7635022" cy="3359510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044700"/>
            <a:ext cx="8246070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808224"/>
            <a:ext cx="8246070" cy="2748691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41361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044700"/>
            <a:ext cx="6413610" cy="351106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808225"/>
            <a:ext cx="7772400" cy="2748690"/>
          </a:xfrm>
        </p:spPr>
        <p:txBody>
          <a:bodyPr anchor="t"/>
          <a:lstStyle>
            <a:lvl1pPr algn="r">
              <a:defRPr sz="1800" b="1" cap="all" baseline="0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1044700"/>
            <a:ext cx="7772400" cy="733425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9" y="1197405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80822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88046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80822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88046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197405"/>
            <a:ext cx="8229600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2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0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0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26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119</cp:revision>
  <dcterms:created xsi:type="dcterms:W3CDTF">2013-08-21T19:17:07Z</dcterms:created>
  <dcterms:modified xsi:type="dcterms:W3CDTF">2018-05-09T21:17:54Z</dcterms:modified>
</cp:coreProperties>
</file>