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F53"/>
    <a:srgbClr val="FE7A99"/>
    <a:srgbClr val="FF5BA5"/>
    <a:srgbClr val="BEA7FF"/>
    <a:srgbClr val="D70DFF"/>
    <a:srgbClr val="9400E6"/>
    <a:srgbClr val="9900CC"/>
    <a:srgbClr val="CBB9FF"/>
    <a:srgbClr val="5EEC3C"/>
    <a:srgbClr val="FFA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96"/>
      </p:cViewPr>
      <p:guideLst>
        <p:guide orient="horz" pos="2880"/>
        <p:guide pos="2160"/>
      </p:guideLst>
    </p:cSldViewPr>
  </p:notes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525B2-AA86-4122-89FA-E1824F2A34AE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70A0A-3DD4-4E97-B70D-7BD0AD7A1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3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266340"/>
            <a:ext cx="8246070" cy="763525"/>
          </a:xfrm>
          <a:noFill/>
          <a:effectLst/>
        </p:spPr>
        <p:txBody>
          <a:bodyPr>
            <a:normAutofit/>
          </a:bodyPr>
          <a:lstStyle>
            <a:lvl1pPr algn="ctr" rtl="1">
              <a:defRPr sz="3200">
                <a:solidFill>
                  <a:srgbClr val="FF0000"/>
                </a:solidFill>
                <a:effectLst>
                  <a:outerShdw blurRad="76200" dist="38100" dir="3000000" algn="ctr" rotWithShape="0">
                    <a:schemeClr val="tx1">
                      <a:alpha val="41000"/>
                    </a:schemeClr>
                  </a:outerShdw>
                </a:effectLst>
                <a:cs typeface="2  Sina" pitchFamily="2" charset="-78"/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965" y="3029864"/>
            <a:ext cx="8246070" cy="1527051"/>
          </a:xfrm>
          <a:noFill/>
        </p:spPr>
        <p:txBody>
          <a:bodyPr>
            <a:normAutofit/>
          </a:bodyPr>
          <a:lstStyle>
            <a:lvl1pPr marL="0" indent="0" algn="ctr" rtl="1">
              <a:buNone/>
              <a:defRPr sz="2400" b="0" i="0">
                <a:solidFill>
                  <a:schemeClr val="bg1"/>
                </a:solidFill>
                <a:cs typeface="2  Sina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739290"/>
            <a:ext cx="8246070" cy="73929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502816"/>
            <a:ext cx="8246070" cy="3054100"/>
          </a:xfrm>
        </p:spPr>
        <p:txBody>
          <a:bodyPr>
            <a:normAutofit/>
          </a:bodyPr>
          <a:lstStyle>
            <a:lvl1pPr algn="r">
              <a:defRPr sz="2400">
                <a:solidFill>
                  <a:schemeClr val="bg1"/>
                </a:solidFill>
              </a:defRPr>
            </a:lvl1pPr>
            <a:lvl2pPr algn="r">
              <a:defRPr sz="2000">
                <a:solidFill>
                  <a:schemeClr val="bg1"/>
                </a:solidFill>
              </a:defRPr>
            </a:lvl2pPr>
            <a:lvl3pPr algn="r">
              <a:defRPr sz="1800">
                <a:solidFill>
                  <a:schemeClr val="bg1"/>
                </a:solidFill>
              </a:defRPr>
            </a:lvl3pPr>
            <a:lvl4pPr algn="r">
              <a:defRPr sz="1600">
                <a:solidFill>
                  <a:schemeClr val="bg1"/>
                </a:solidFill>
              </a:defRPr>
            </a:lvl4pPr>
            <a:lvl5pPr algn="r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4130" y="433880"/>
            <a:ext cx="6260906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34130" y="1198560"/>
            <a:ext cx="6260906" cy="32056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4375" y="1502815"/>
            <a:ext cx="7772400" cy="3054100"/>
          </a:xfrm>
        </p:spPr>
        <p:txBody>
          <a:bodyPr anchor="t"/>
          <a:lstStyle>
            <a:lvl1pPr algn="r">
              <a:defRPr sz="2000" b="1" cap="all"/>
            </a:lvl1pPr>
          </a:lstStyle>
          <a:p>
            <a:r>
              <a:rPr lang="fa-IR" dirty="0" smtClean="0"/>
              <a:t>با کلیک کردن،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4375" y="739290"/>
            <a:ext cx="7772400" cy="733425"/>
          </a:xfrm>
        </p:spPr>
        <p:txBody>
          <a:bodyPr anchor="b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739290"/>
            <a:ext cx="8246071" cy="763525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682114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113634"/>
            <a:ext cx="4040188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682114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113634"/>
            <a:ext cx="4041775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04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+mn-lt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6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13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2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06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32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04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9763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MRT Pack 20 DVDs</cp:lastModifiedBy>
  <cp:revision>167</cp:revision>
  <dcterms:created xsi:type="dcterms:W3CDTF">2013-08-21T19:17:07Z</dcterms:created>
  <dcterms:modified xsi:type="dcterms:W3CDTF">2018-05-09T17:41:18Z</dcterms:modified>
</cp:coreProperties>
</file>