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EFF"/>
    <a:srgbClr val="FBFF53"/>
    <a:srgbClr val="FE7A99"/>
    <a:srgbClr val="FF5BA5"/>
    <a:srgbClr val="BEA7FF"/>
    <a:srgbClr val="D70DFF"/>
    <a:srgbClr val="9400E6"/>
    <a:srgbClr val="9900CC"/>
    <a:srgbClr val="CBB9FF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75F5-BD08-4348-BA30-950B93D0D449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03308-064A-4B2F-A17D-E9691033B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739290"/>
            <a:ext cx="8246070" cy="916230"/>
          </a:xfrm>
          <a:noFill/>
          <a:effectLst/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1655519"/>
            <a:ext cx="8246070" cy="259598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6D9E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586585"/>
            <a:ext cx="8246070" cy="73929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6D9E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20680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260906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6D9E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8560"/>
            <a:ext cx="6260906" cy="335835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044699"/>
            <a:ext cx="7772400" cy="3512215"/>
          </a:xfrm>
        </p:spPr>
        <p:txBody>
          <a:bodyPr anchor="t"/>
          <a:lstStyle>
            <a:lvl1pPr algn="r">
              <a:defRPr sz="20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281175"/>
            <a:ext cx="7772400" cy="73342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6D9E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821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4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821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4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04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3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0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4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49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168</cp:revision>
  <dcterms:created xsi:type="dcterms:W3CDTF">2013-08-21T19:17:07Z</dcterms:created>
  <dcterms:modified xsi:type="dcterms:W3CDTF">2018-04-30T00:50:29Z</dcterms:modified>
</cp:coreProperties>
</file>