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F53"/>
    <a:srgbClr val="FE7A99"/>
    <a:srgbClr val="FF5BA5"/>
    <a:srgbClr val="BEA7FF"/>
    <a:srgbClr val="D70DFF"/>
    <a:srgbClr val="9400E6"/>
    <a:srgbClr val="9900CC"/>
    <a:srgbClr val="CBB9FF"/>
    <a:srgbClr val="5EEC3C"/>
    <a:srgbClr val="FFA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74294-CEF9-485A-A838-C69E61162F0D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ED1A8-5C2A-4099-9022-A61914FF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0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6989"/>
            <a:ext cx="8246070" cy="739290"/>
          </a:xfrm>
          <a:noFill/>
          <a:effectLst/>
        </p:spPr>
        <p:txBody>
          <a:bodyPr>
            <a:normAutofit/>
          </a:bodyPr>
          <a:lstStyle>
            <a:lvl1pPr algn="ctr">
              <a:defRPr sz="3200">
                <a:solidFill>
                  <a:schemeClr val="accent6">
                    <a:lumMod val="75000"/>
                  </a:schemeClr>
                </a:solidFill>
                <a:effectLst>
                  <a:outerShdw blurRad="76200" dist="38100" dir="3000000" algn="ctr" rotWithShape="0">
                    <a:schemeClr val="tx1">
                      <a:alpha val="41000"/>
                    </a:scheme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5" y="891995"/>
            <a:ext cx="8246070" cy="335951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2000" b="0" i="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739290"/>
          </a:xfrm>
        </p:spPr>
        <p:txBody>
          <a:bodyPr>
            <a:noAutofit/>
          </a:bodyPr>
          <a:lstStyle>
            <a:lvl1pPr algn="ctr">
              <a:defRPr sz="32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5" y="1197406"/>
            <a:ext cx="8246070" cy="3359510"/>
          </a:xfrm>
        </p:spPr>
        <p:txBody>
          <a:bodyPr>
            <a:normAutofit/>
          </a:bodyPr>
          <a:lstStyle>
            <a:lvl1pPr algn="r">
              <a:defRPr sz="2400">
                <a:solidFill>
                  <a:schemeClr val="tx1"/>
                </a:solidFill>
              </a:defRPr>
            </a:lvl1pPr>
            <a:lvl2pPr algn="r">
              <a:defRPr sz="2000">
                <a:solidFill>
                  <a:schemeClr val="tx1"/>
                </a:solidFill>
              </a:defRPr>
            </a:lvl2pPr>
            <a:lvl3pPr algn="r">
              <a:defRPr sz="1800">
                <a:solidFill>
                  <a:schemeClr val="tx1"/>
                </a:solidFill>
              </a:defRPr>
            </a:lvl3pPr>
            <a:lvl4pPr algn="r">
              <a:defRPr sz="1600">
                <a:solidFill>
                  <a:schemeClr val="tx1"/>
                </a:solidFill>
              </a:defRPr>
            </a:lvl4pPr>
            <a:lvl5pPr algn="r"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4" y="433880"/>
            <a:ext cx="6566315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4" y="1198560"/>
            <a:ext cx="6566315" cy="335835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4375" y="1655519"/>
            <a:ext cx="7772400" cy="2901395"/>
          </a:xfrm>
        </p:spPr>
        <p:txBody>
          <a:bodyPr anchor="t"/>
          <a:lstStyle>
            <a:lvl1pPr algn="r">
              <a:defRPr sz="1800" b="1" cap="all"/>
            </a:lvl1pPr>
          </a:lstStyle>
          <a:p>
            <a:r>
              <a:rPr lang="fa-IR" dirty="0" smtClean="0"/>
              <a:t>با کلیک کردن،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4375" y="1044700"/>
            <a:ext cx="7772400" cy="58072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 smtClean="0"/>
              <a:t>با کلیک کردن، موضوع اصلی  را وارد نمایید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lvl="0"/>
            <a:r>
              <a:rPr lang="fa-IR" dirty="0" smtClean="0"/>
              <a:t>با کلیک کردن، موضوع اصلی  را وارد نمایید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1" cy="76352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529409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1960929"/>
            <a:ext cx="4040188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tx1"/>
                </a:solidFill>
              </a:defRPr>
            </a:lvl1pPr>
            <a:lvl2pPr algn="r">
              <a:defRPr sz="1600">
                <a:solidFill>
                  <a:schemeClr val="tx1"/>
                </a:solidFill>
              </a:defRPr>
            </a:lvl2pPr>
            <a:lvl3pPr algn="r">
              <a:defRPr sz="1400">
                <a:solidFill>
                  <a:schemeClr val="tx1"/>
                </a:solidFill>
              </a:defRPr>
            </a:lvl3pPr>
            <a:lvl4pPr algn="r">
              <a:defRPr sz="1200">
                <a:solidFill>
                  <a:schemeClr val="tx1"/>
                </a:solidFill>
              </a:defRPr>
            </a:lvl4pPr>
            <a:lvl5pPr algn="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529409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1960929"/>
            <a:ext cx="4041775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tx1"/>
                </a:solidFill>
              </a:defRPr>
            </a:lvl1pPr>
            <a:lvl2pPr algn="r">
              <a:defRPr sz="1600">
                <a:solidFill>
                  <a:schemeClr val="tx1"/>
                </a:solidFill>
              </a:defRPr>
            </a:lvl2pPr>
            <a:lvl3pPr algn="r">
              <a:defRPr sz="1400">
                <a:solidFill>
                  <a:schemeClr val="tx1"/>
                </a:solidFill>
              </a:defRPr>
            </a:lvl3pPr>
            <a:lvl4pPr algn="r">
              <a:defRPr sz="1200">
                <a:solidFill>
                  <a:schemeClr val="tx1"/>
                </a:solidFill>
              </a:defRPr>
            </a:lvl4pPr>
            <a:lvl5pPr algn="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 smtClean="0"/>
              <a:t>با کلیک کردن، موضوع اصلی 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7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0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7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27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92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51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833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MRT Pack 20 DVDs</cp:lastModifiedBy>
  <cp:revision>169</cp:revision>
  <dcterms:created xsi:type="dcterms:W3CDTF">2013-08-21T19:17:07Z</dcterms:created>
  <dcterms:modified xsi:type="dcterms:W3CDTF">2018-04-19T22:56:10Z</dcterms:modified>
</cp:coreProperties>
</file>