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00AACC"/>
    <a:srgbClr val="003296"/>
    <a:srgbClr val="1D3A00"/>
    <a:srgbClr val="6C1A00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DC0B-439A-4283-B282-0A81E38E4B9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D5F7-8A08-47F0-BD34-72DA7B8D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555" y="128470"/>
            <a:ext cx="5650085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55" y="1350109"/>
            <a:ext cx="5650085" cy="3206805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6" y="1350111"/>
            <a:ext cx="8246070" cy="3512214"/>
          </a:xfrm>
        </p:spPr>
        <p:txBody>
          <a:bodyPr/>
          <a:lstStyle>
            <a:lvl1pPr algn="r">
              <a:defRPr sz="2800">
                <a:solidFill>
                  <a:srgbClr val="7030A0"/>
                </a:solidFill>
              </a:defRPr>
            </a:lvl1pPr>
            <a:lvl2pPr algn="r">
              <a:defRPr>
                <a:solidFill>
                  <a:srgbClr val="7030A0"/>
                </a:solidFill>
              </a:defRPr>
            </a:lvl2pPr>
            <a:lvl3pPr algn="r">
              <a:defRPr>
                <a:solidFill>
                  <a:srgbClr val="7030A0"/>
                </a:solidFill>
              </a:defRPr>
            </a:lvl3pPr>
            <a:lvl4pPr algn="r">
              <a:defRPr>
                <a:solidFill>
                  <a:srgbClr val="7030A0"/>
                </a:solidFill>
              </a:defRPr>
            </a:lvl4pPr>
            <a:lvl5pPr algn="r"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281175"/>
            <a:ext cx="6108200" cy="572644"/>
          </a:xfrm>
        </p:spPr>
        <p:txBody>
          <a:bodyPr>
            <a:noAutofit/>
          </a:bodyPr>
          <a:lstStyle>
            <a:lvl1pPr algn="ctr">
              <a:defRPr sz="24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5" y="1044701"/>
            <a:ext cx="6108200" cy="366376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200" b="1" cap="all">
                <a:solidFill>
                  <a:srgbClr val="00AACC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281175"/>
            <a:ext cx="8093365" cy="61082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880" y="164123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5EEC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880" y="2113635"/>
            <a:ext cx="4040188" cy="2276294"/>
          </a:xfrm>
        </p:spPr>
        <p:txBody>
          <a:bodyPr>
            <a:normAutofit/>
          </a:bodyPr>
          <a:lstStyle>
            <a:lvl1pPr algn="r">
              <a:defRPr sz="2000">
                <a:solidFill>
                  <a:srgbClr val="FF0000"/>
                </a:solidFill>
              </a:defRPr>
            </a:lvl1pPr>
            <a:lvl2pPr algn="r">
              <a:defRPr sz="1800">
                <a:solidFill>
                  <a:srgbClr val="FF0000"/>
                </a:solidFill>
              </a:defRPr>
            </a:lvl2pPr>
            <a:lvl3pPr algn="r">
              <a:defRPr sz="1600">
                <a:solidFill>
                  <a:srgbClr val="FF0000"/>
                </a:solidFill>
              </a:defRPr>
            </a:lvl3pPr>
            <a:lvl4pPr algn="r">
              <a:defRPr sz="1400">
                <a:solidFill>
                  <a:srgbClr val="FF0000"/>
                </a:solidFill>
              </a:defRPr>
            </a:lvl4pPr>
            <a:lvl5pPr algn="r">
              <a:defRPr sz="1400">
                <a:solidFill>
                  <a:srgbClr val="FF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1" y="164123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5EEC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1" y="2113635"/>
            <a:ext cx="4041775" cy="2276294"/>
          </a:xfrm>
        </p:spPr>
        <p:txBody>
          <a:bodyPr>
            <a:normAutofit/>
          </a:bodyPr>
          <a:lstStyle>
            <a:lvl1pPr algn="r">
              <a:defRPr sz="2000">
                <a:solidFill>
                  <a:srgbClr val="FF0000"/>
                </a:solidFill>
              </a:defRPr>
            </a:lvl1pPr>
            <a:lvl2pPr algn="r">
              <a:defRPr sz="1800">
                <a:solidFill>
                  <a:srgbClr val="FF0000"/>
                </a:solidFill>
              </a:defRPr>
            </a:lvl2pPr>
            <a:lvl3pPr algn="r">
              <a:defRPr sz="1600">
                <a:solidFill>
                  <a:srgbClr val="FF0000"/>
                </a:solidFill>
              </a:defRPr>
            </a:lvl3pPr>
            <a:lvl4pPr algn="r">
              <a:defRPr sz="1400">
                <a:solidFill>
                  <a:srgbClr val="FF0000"/>
                </a:solidFill>
              </a:defRPr>
            </a:lvl4pPr>
            <a:lvl5pPr algn="r">
              <a:defRPr sz="1400">
                <a:solidFill>
                  <a:srgbClr val="FF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670" y="1655520"/>
            <a:ext cx="8229600" cy="857250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>
          <a:solidFill>
            <a:srgbClr val="FFFF00"/>
          </a:solidFill>
          <a:latin typeface="+mj-lt"/>
          <a:ea typeface="+mj-ea"/>
          <a:cs typeface="2  Sina" pitchFamily="2" charset="-78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800" kern="1200">
          <a:solidFill>
            <a:srgbClr val="FF0000"/>
          </a:solidFill>
          <a:latin typeface="+mn-lt"/>
          <a:ea typeface="+mn-ea"/>
          <a:cs typeface="2  Sina" pitchFamily="2" charset="-78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rgbClr val="FF0000"/>
          </a:solidFill>
          <a:latin typeface="+mn-lt"/>
          <a:ea typeface="+mn-ea"/>
          <a:cs typeface="2  Sina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FF0000"/>
          </a:solidFill>
          <a:latin typeface="+mn-lt"/>
          <a:ea typeface="+mn-ea"/>
          <a:cs typeface="2  Sina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rgbClr val="FF0000"/>
          </a:solidFill>
          <a:latin typeface="+mn-lt"/>
          <a:ea typeface="+mn-ea"/>
          <a:cs typeface="2  Sina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rgbClr val="FF0000"/>
          </a:solidFill>
          <a:latin typeface="+mn-lt"/>
          <a:ea typeface="+mn-ea"/>
          <a:cs typeface="2  Sin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7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0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83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  Sina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2017-07-17T12:09:00Z</dcterms:created>
  <dcterms:modified xsi:type="dcterms:W3CDTF">2017-09-25T09:04:03Z</dcterms:modified>
</cp:coreProperties>
</file>