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3E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D95EB-A652-48AC-8EF9-912A928CE7C0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EBE3D-C271-408A-921A-A72C4A30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7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4950" y="739290"/>
            <a:ext cx="5802791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400">
                <a:solidFill>
                  <a:srgbClr val="C8003E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4950" y="2266340"/>
            <a:ext cx="5802790" cy="1374345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C8003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5"/>
            <a:ext cx="8246070" cy="3512210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tx1"/>
                </a:solidFill>
              </a:defRPr>
            </a:lvl1pPr>
            <a:lvl2pPr algn="r">
              <a:defRPr sz="2000">
                <a:solidFill>
                  <a:schemeClr val="tx1"/>
                </a:solidFill>
              </a:defRPr>
            </a:lvl2pPr>
            <a:lvl3pPr algn="r">
              <a:defRPr sz="1800">
                <a:solidFill>
                  <a:schemeClr val="tx1"/>
                </a:solidFill>
              </a:defRPr>
            </a:lvl3pPr>
            <a:lvl4pPr algn="r">
              <a:defRPr sz="1600">
                <a:solidFill>
                  <a:schemeClr val="tx1"/>
                </a:solidFill>
              </a:defRPr>
            </a:lvl4pPr>
            <a:lvl5pPr algn="r"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425" y="433880"/>
            <a:ext cx="6413610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C8003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1425" y="1198559"/>
            <a:ext cx="6413610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4" y="281175"/>
            <a:ext cx="8246071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C8003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655520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087040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655520"/>
            <a:ext cx="4041775" cy="479822"/>
          </a:xfrm>
        </p:spPr>
        <p:txBody>
          <a:bodyPr anchor="b">
            <a:noAutofit/>
          </a:bodyPr>
          <a:lstStyle>
            <a:lvl1pPr marL="0" indent="0" algn="ctr" rtl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087040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7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0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6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0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1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90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133</cp:revision>
  <dcterms:created xsi:type="dcterms:W3CDTF">2013-08-21T19:17:07Z</dcterms:created>
  <dcterms:modified xsi:type="dcterms:W3CDTF">2018-04-03T18:51:38Z</dcterms:modified>
</cp:coreProperties>
</file>