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25B57-6CD7-4B31-994F-ADBA00951FF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D0840-9069-4C20-9775-A2EA9EDDF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76015" y="3487980"/>
            <a:ext cx="6566315" cy="61082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rgbClr val="FF0000"/>
                </a:solidFill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3885" y="4098800"/>
            <a:ext cx="4428204" cy="610820"/>
          </a:xfrm>
        </p:spPr>
        <p:txBody>
          <a:bodyPr>
            <a:noAutofit/>
          </a:bodyPr>
          <a:lstStyle>
            <a:lvl1pPr marL="0" indent="0" algn="r">
              <a:buNone/>
              <a:defRPr sz="20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350110"/>
            <a:ext cx="8246070" cy="763525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2113635"/>
            <a:ext cx="8246070" cy="2748686"/>
          </a:xfrm>
        </p:spPr>
        <p:txBody>
          <a:bodyPr/>
          <a:lstStyle>
            <a:lvl1pPr algn="r">
              <a:defRPr sz="2800">
                <a:solidFill>
                  <a:srgbClr val="FFFF00"/>
                </a:solidFill>
              </a:defRPr>
            </a:lvl1pPr>
            <a:lvl2pPr algn="r">
              <a:defRPr>
                <a:solidFill>
                  <a:srgbClr val="FFFF00"/>
                </a:solidFill>
              </a:defRPr>
            </a:lvl2pPr>
            <a:lvl3pPr algn="r">
              <a:defRPr>
                <a:solidFill>
                  <a:srgbClr val="FFFF00"/>
                </a:solidFill>
              </a:defRPr>
            </a:lvl3pPr>
            <a:lvl4pPr algn="r">
              <a:defRPr>
                <a:solidFill>
                  <a:srgbClr val="FFFF00"/>
                </a:solidFill>
              </a:defRPr>
            </a:lvl4pPr>
            <a:lvl5pPr algn="r"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641361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1044700"/>
            <a:ext cx="6413610" cy="3511061"/>
          </a:xfrm>
        </p:spPr>
        <p:txBody>
          <a:bodyPr/>
          <a:lstStyle>
            <a:lvl1pPr>
              <a:defRPr sz="2800"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13635"/>
            <a:ext cx="7772400" cy="2595985"/>
          </a:xfrm>
        </p:spPr>
        <p:txBody>
          <a:bodyPr anchor="t">
            <a:normAutofit/>
          </a:bodyPr>
          <a:lstStyle>
            <a:lvl1pPr algn="just">
              <a:defRPr sz="1800" b="0" cap="all"/>
            </a:lvl1pPr>
          </a:lstStyle>
          <a:p>
            <a:r>
              <a:rPr lang="fa-IR" dirty="0"/>
              <a:t>با کلیک کردن توضیحات را وارد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502815"/>
            <a:ext cx="7772400" cy="6108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502815"/>
            <a:ext cx="8093365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211363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593456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FFFF00"/>
                </a:solidFill>
              </a:defRPr>
            </a:lvl1pPr>
            <a:lvl2pPr algn="ctr">
              <a:defRPr sz="1600">
                <a:solidFill>
                  <a:srgbClr val="FFFF00"/>
                </a:solidFill>
              </a:defRPr>
            </a:lvl2pPr>
            <a:lvl3pPr algn="ctr">
              <a:defRPr sz="1400">
                <a:solidFill>
                  <a:srgbClr val="FFFF00"/>
                </a:solidFill>
              </a:defRPr>
            </a:lvl3pPr>
            <a:lvl4pPr algn="ctr">
              <a:defRPr sz="1200">
                <a:solidFill>
                  <a:srgbClr val="FFFF00"/>
                </a:solidFill>
              </a:defRPr>
            </a:lvl4pPr>
            <a:lvl5pPr algn="ctr">
              <a:defRPr sz="1200">
                <a:solidFill>
                  <a:srgbClr val="FF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2113635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593456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FFFF00"/>
                </a:solidFill>
              </a:defRPr>
            </a:lvl1pPr>
            <a:lvl2pPr algn="ctr">
              <a:defRPr sz="1600">
                <a:solidFill>
                  <a:srgbClr val="FFFF00"/>
                </a:solidFill>
              </a:defRPr>
            </a:lvl2pPr>
            <a:lvl3pPr algn="ctr">
              <a:defRPr sz="1400">
                <a:solidFill>
                  <a:srgbClr val="FFFF00"/>
                </a:solidFill>
              </a:defRPr>
            </a:lvl3pPr>
            <a:lvl4pPr algn="ctr">
              <a:defRPr sz="1200">
                <a:solidFill>
                  <a:srgbClr val="FFFF00"/>
                </a:solidFill>
              </a:defRPr>
            </a:lvl4pPr>
            <a:lvl5pPr algn="ctr">
              <a:defRPr sz="1200">
                <a:solidFill>
                  <a:srgbClr val="FF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0109"/>
            <a:ext cx="8229600" cy="3244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1B7F-B8F9-4700-A111-9898F3449E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D5EAB-43E2-4263-8978-616F7FCD48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13AA7-1B9F-4D2E-9B81-2BDAF1D0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892DF-685A-41C9-8A47-831BDDA0C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9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8D61-FA37-4B4A-8F78-C1B18381F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8F09A-B90B-463B-A241-263F7EC21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2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5E389-5A37-48A9-9C65-3B68239A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C8B31-2127-4729-BD24-C501DA09E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3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F0CD-E2CC-49AA-B740-BCC31537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A88F4-E691-4C63-A79A-8D3F05F10F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7AAD8-B7A4-4267-ABCA-97C6A5C17C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0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2BC6-E1F2-4D85-98A9-9AC10FB9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1C2E8-0F84-4CD4-8645-A1C8432668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08B7-08C3-48A2-9182-AC9577C7B8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466C5-4EDE-41AD-855A-182E3901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A86AB4-727B-40D6-AD47-17E4126678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4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DB10-8959-43FE-B95A-48D3547D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374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120</cp:revision>
  <dcterms:created xsi:type="dcterms:W3CDTF">2013-08-21T19:17:07Z</dcterms:created>
  <dcterms:modified xsi:type="dcterms:W3CDTF">2017-11-08T08:25:19Z</dcterms:modified>
</cp:coreProperties>
</file>