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CC66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4E4C6-18B2-43FF-9AC8-74526F5C1042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9CE61-1572-40B5-BF44-E2D297087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5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77410" y="2113634"/>
            <a:ext cx="3817625" cy="167975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77409" y="891995"/>
            <a:ext cx="3817625" cy="1221640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655520"/>
            <a:ext cx="8246070" cy="639957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2266340"/>
            <a:ext cx="8246070" cy="2443276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8720" y="433880"/>
            <a:ext cx="6566315" cy="572644"/>
          </a:xfrm>
        </p:spPr>
        <p:txBody>
          <a:bodyPr>
            <a:noAutofit/>
          </a:bodyPr>
          <a:lstStyle>
            <a:lvl1pPr algn="ctr">
              <a:defRPr sz="280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28720" y="1044700"/>
            <a:ext cx="656631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419045"/>
            <a:ext cx="7772400" cy="1907687"/>
          </a:xfrm>
        </p:spPr>
        <p:txBody>
          <a:bodyPr anchor="t"/>
          <a:lstStyle>
            <a:lvl1pPr algn="just">
              <a:defRPr sz="1800" b="0" cap="all"/>
            </a:lvl1pPr>
          </a:lstStyle>
          <a:p>
            <a:r>
              <a:rPr lang="fa-IR" dirty="0"/>
              <a:t>با کلیک کردن توضیحات را وارد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838324"/>
            <a:ext cx="7772400" cy="580721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fa-IR" dirty="0"/>
              <a:t>با کلیک کردن توضیحات را وارد کنید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783990"/>
            <a:ext cx="8246070" cy="635055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توضیحات را وارد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23973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877160"/>
            <a:ext cx="4040188" cy="2137870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23973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877160"/>
            <a:ext cx="4041775" cy="2137870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توضیحات را وارد کنید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B2482-F99C-41B8-994A-2293112662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B8F29-07FB-4216-B84C-B1712D6AB1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3EDCD-2279-4B95-829F-4E81AA6C4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BDCF1-3468-4E3F-BA27-F2B44AA97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0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F067-CA88-41DB-9775-95F53C263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C79B8-A99F-4465-8CA6-B626BACAE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4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9702-631A-4574-842C-514B37AA7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1CC2E-6E83-43CA-8404-359B7A6BF5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4AEC-1371-4833-A70C-32F56DAD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24814-ADFF-4C3B-B449-3A978740C8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3CDA9-C525-4191-8FDF-9228B2E744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6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8C865-D3D9-4C28-A5D3-4DC8DEEA6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F0144-F0F8-4CB3-891D-79E7B757EE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E09DA-D5EE-4F69-B230-453B0EC23F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CA7A8-1078-4D75-9A5D-A648427D1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27C8E-CCA5-4081-869A-874AEFC0398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7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29B62-EA87-4A5D-A815-7EEC1267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6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11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120</cp:revision>
  <dcterms:created xsi:type="dcterms:W3CDTF">2013-08-21T19:17:07Z</dcterms:created>
  <dcterms:modified xsi:type="dcterms:W3CDTF">2017-11-08T09:39:47Z</dcterms:modified>
</cp:coreProperties>
</file>