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6C1A00"/>
    <a:srgbClr val="00AACC"/>
    <a:srgbClr val="5EEC3C"/>
    <a:srgbClr val="1D3A00"/>
    <a:srgbClr val="003296"/>
    <a:srgbClr val="E39A39"/>
    <a:srgbClr val="FFC901"/>
    <a:srgbClr val="FE9202"/>
    <a:srgbClr val="FEA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32C2A-92EB-4181-8E31-0BE7AD7FDC91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8DDF0-3B16-4893-BA64-A7C615B9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1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28719" y="1655520"/>
            <a:ext cx="6337257" cy="7635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28719" y="2419045"/>
            <a:ext cx="6337258" cy="610820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610821"/>
          </a:xfrm>
        </p:spPr>
        <p:txBody>
          <a:bodyPr>
            <a:normAutofit/>
          </a:bodyPr>
          <a:lstStyle>
            <a:lvl1pPr algn="l">
              <a:defRPr sz="2800" b="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350110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6835" y="281174"/>
            <a:ext cx="6108200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044700"/>
            <a:ext cx="6108200" cy="366376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502815"/>
            <a:ext cx="7772400" cy="2823917"/>
          </a:xfrm>
        </p:spPr>
        <p:txBody>
          <a:bodyPr anchor="t"/>
          <a:lstStyle>
            <a:lvl1pPr algn="r" rtl="1">
              <a:defRPr sz="1800" b="1" cap="all">
                <a:solidFill>
                  <a:schemeClr val="tx1"/>
                </a:solidFill>
              </a:defRPr>
            </a:lvl1pPr>
          </a:lstStyle>
          <a:p>
            <a:r>
              <a:rPr lang="fa-IR" dirty="0"/>
              <a:t>باکلیک کردن توضیحات را وارد کنید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044700"/>
            <a:ext cx="7772400" cy="45811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281175"/>
            <a:ext cx="7940659" cy="610820"/>
          </a:xfrm>
        </p:spPr>
        <p:txBody>
          <a:bodyPr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48853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6093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48853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6093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سطح اول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7A49-7561-4E25-B9A0-21369EE2DE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61C32-3E22-4E50-9663-3F4A385E12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34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2E109-A49C-4DA9-989E-E4DCDB450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D6C29-FCB6-45A3-B290-256B92EB2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1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F61C4-6B2C-4760-89A1-0BB491A4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BD3D9-C21C-4F3D-A4A7-42A8E0E58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75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66A9-2F49-4791-9747-B926D798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C521A-DB56-4E6A-9EB4-3C347CB7E0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2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FB3B-B94F-4EB5-A090-2A7AC520E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C3620-C01A-4993-A1EB-32E5FAAF2D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8EC9C-DBD6-43E5-B7E2-F335172428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43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987CC-0107-497B-BCB0-10765EB6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62BE9-1DB7-41FE-B4F6-88E8FCC152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575D6-BA3C-49A4-8E54-D1077E74E2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8CB205-2C2D-4781-A85D-114AB897AB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2F00CD-E1A7-4C18-A645-8509CEDD239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A195C-0F30-4826-8B56-C59D41B9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42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617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2017-07-23T18:08:43Z</dcterms:created>
  <dcterms:modified xsi:type="dcterms:W3CDTF">2017-11-02T06:41:25Z</dcterms:modified>
</cp:coreProperties>
</file>