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1A00"/>
    <a:srgbClr val="5EEC3C"/>
    <a:srgbClr val="1D3A00"/>
    <a:srgbClr val="003296"/>
    <a:srgbClr val="E39A39"/>
    <a:srgbClr val="FFC901"/>
    <a:srgbClr val="FE9202"/>
    <a:srgbClr val="FEA402"/>
    <a:srgbClr val="D68B1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8AA32-92B5-4733-8A0D-7010E64D6D8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7BA4D-EC24-4BCB-A234-A9F3810E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7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0115" y="1197405"/>
            <a:ext cx="3664920" cy="137434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800">
                <a:solidFill>
                  <a:srgbClr val="6C1A00"/>
                </a:solidFill>
              </a:defRPr>
            </a:lvl1pPr>
          </a:lstStyle>
          <a:p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0115" y="2594436"/>
            <a:ext cx="3664921" cy="1221640"/>
          </a:xfrm>
        </p:spPr>
        <p:txBody>
          <a:bodyPr>
            <a:normAutofit/>
          </a:bodyPr>
          <a:lstStyle>
            <a:lvl1pPr marL="0" indent="0" algn="r">
              <a:buNone/>
              <a:defRPr sz="24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281175"/>
            <a:ext cx="8246070" cy="610820"/>
          </a:xfrm>
        </p:spPr>
        <p:txBody>
          <a:bodyPr>
            <a:normAutofit/>
          </a:bodyPr>
          <a:lstStyle>
            <a:lvl1pPr algn="r">
              <a:defRPr sz="2800" baseline="0">
                <a:solidFill>
                  <a:srgbClr val="6C1A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808225"/>
            <a:ext cx="8246070" cy="2901396"/>
          </a:xfrm>
        </p:spPr>
        <p:txBody>
          <a:bodyPr/>
          <a:lstStyle>
            <a:lvl1pPr algn="just">
              <a:defRPr sz="2800">
                <a:solidFill>
                  <a:schemeClr val="bg1"/>
                </a:solidFill>
              </a:defRPr>
            </a:lvl1pPr>
            <a:lvl2pPr algn="just">
              <a:defRPr>
                <a:solidFill>
                  <a:schemeClr val="bg1"/>
                </a:solidFill>
              </a:defRPr>
            </a:lvl2pPr>
            <a:lvl3pPr algn="just">
              <a:defRPr>
                <a:solidFill>
                  <a:schemeClr val="bg1"/>
                </a:solidFill>
              </a:defRPr>
            </a:lvl3pPr>
            <a:lvl4pPr algn="just">
              <a:defRPr>
                <a:solidFill>
                  <a:schemeClr val="bg1"/>
                </a:solidFill>
              </a:defRPr>
            </a:lvl4pPr>
            <a:lvl5pPr algn="just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/>
              <a:t>توضیحات سطح اول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6835" y="281175"/>
            <a:ext cx="6108200" cy="572644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86835" y="1044701"/>
            <a:ext cx="6108200" cy="3663766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/>
              <a:t>توضیحات سطح اول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159171"/>
            <a:ext cx="7772400" cy="2397743"/>
          </a:xfrm>
        </p:spPr>
        <p:txBody>
          <a:bodyPr anchor="t"/>
          <a:lstStyle>
            <a:lvl1pPr algn="just">
              <a:defRPr sz="1800" b="0" cap="all">
                <a:solidFill>
                  <a:schemeClr val="bg1"/>
                </a:solidFill>
              </a:defRPr>
            </a:lvl1pPr>
          </a:lstStyle>
          <a:p>
            <a:r>
              <a:rPr lang="fa-IR" dirty="0"/>
              <a:t>با کلیک کردن توضیحات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350110"/>
            <a:ext cx="7772400" cy="76352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سطح اول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سطح اول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281175"/>
            <a:ext cx="8093365" cy="610820"/>
          </a:xfrm>
        </p:spPr>
        <p:txBody>
          <a:bodyPr>
            <a:normAutofit/>
          </a:bodyPr>
          <a:lstStyle>
            <a:lvl1pPr algn="r">
              <a:defRPr sz="2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80" y="1946648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80" y="2419045"/>
            <a:ext cx="4040188" cy="1818178"/>
          </a:xfrm>
        </p:spPr>
        <p:txBody>
          <a:bodyPr>
            <a:no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  <a:lvl2pPr algn="ctr">
              <a:defRPr sz="1600">
                <a:solidFill>
                  <a:schemeClr val="bg1"/>
                </a:solidFill>
              </a:defRPr>
            </a:lvl2pPr>
            <a:lvl3pPr algn="ctr">
              <a:defRPr sz="1400">
                <a:solidFill>
                  <a:schemeClr val="bg1"/>
                </a:solidFill>
              </a:defRPr>
            </a:lvl3pPr>
            <a:lvl4pPr algn="ctr">
              <a:defRPr sz="1200">
                <a:solidFill>
                  <a:schemeClr val="bg1"/>
                </a:solidFill>
              </a:defRPr>
            </a:lvl4pPr>
            <a:lvl5pPr algn="ct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سطح اول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1" y="1946648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1" y="2419045"/>
            <a:ext cx="4041775" cy="1818178"/>
          </a:xfrm>
        </p:spPr>
        <p:txBody>
          <a:bodyPr>
            <a:no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  <a:lvl2pPr algn="ctr">
              <a:defRPr sz="1600">
                <a:solidFill>
                  <a:schemeClr val="bg1"/>
                </a:solidFill>
              </a:defRPr>
            </a:lvl2pPr>
            <a:lvl3pPr algn="ctr">
              <a:defRPr sz="1400">
                <a:solidFill>
                  <a:schemeClr val="bg1"/>
                </a:solidFill>
              </a:defRPr>
            </a:lvl3pPr>
            <a:lvl4pPr algn="ctr">
              <a:defRPr sz="1200">
                <a:solidFill>
                  <a:schemeClr val="bg1"/>
                </a:solidFill>
              </a:defRPr>
            </a:lvl4pPr>
            <a:lvl5pPr algn="ct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سطح اول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/>
              <a:t>با کلیک کردن موضوع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توضیحات سطح اول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2  Sina" panose="00000700000000000000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3C7F8-732F-4843-85CE-0B67BA3EB3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5525" y="1044700"/>
            <a:ext cx="3664920" cy="1374346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A635E8-5C7E-4D74-843E-3A079547E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5524" y="2594436"/>
            <a:ext cx="3664921" cy="122164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4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85510-4544-4507-8FB1-F3E343371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2CE4C-0E2F-4BEA-BCED-71F655A37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18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84F32-89C3-44ED-8DCA-F292420C6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C28C7-04BF-4105-B563-FFA121F99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70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59979-7FC5-48DB-B7F3-7953DB1D4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6FE5D-F47E-4F5B-931D-D26E301830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3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B1399-67B6-4E53-91DD-A4A4C64E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65706-38D7-4FA9-9067-046B62330F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621E30-26A7-4767-809F-6A3511D3057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93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D1D4A-DFAE-4514-AF69-A8F7D5EF1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BDAF4-FE5D-4F92-9882-403CEB6B91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6924F2-54FA-4418-BB78-9C384A6F375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E34BA9-CBF7-41A4-B74E-B06F986DE3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3D909E-54F9-4725-9E4E-B8638A0D95C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58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3533D-CC41-40F0-B9AB-AC52D0338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55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6551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2017-07-12T15:06:20Z</dcterms:created>
  <dcterms:modified xsi:type="dcterms:W3CDTF">2017-11-01T15:45:34Z</dcterms:modified>
</cp:coreProperties>
</file>