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B01"/>
    <a:srgbClr val="D09622"/>
    <a:srgbClr val="388200"/>
    <a:srgbClr val="003300"/>
    <a:srgbClr val="FF3399"/>
    <a:srgbClr val="007CA8"/>
    <a:srgbClr val="66FFCC"/>
    <a:srgbClr val="43CEFF"/>
    <a:srgbClr val="99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FBB72-1907-8141-9054-198D4178479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B7EAD-F09D-7345-BB83-AFE868CCE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AD33C-C3F2-5F4F-93B6-55D0467283D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7B27-ADC0-E24C-9645-64E0BC8C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6490" y="4192524"/>
            <a:ext cx="8246070" cy="916231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6490" y="526146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620" y="985721"/>
            <a:ext cx="1099476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F19B0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620" y="1749245"/>
            <a:ext cx="10994760" cy="4581150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2720" y="527606"/>
            <a:ext cx="7929680" cy="684885"/>
          </a:xfrm>
          <a:noFill/>
        </p:spPr>
        <p:txBody>
          <a:bodyPr>
            <a:normAutofit/>
          </a:bodyPr>
          <a:lstStyle>
            <a:lvl1pPr algn="r">
              <a:defRPr sz="28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2720" y="1443836"/>
            <a:ext cx="7929680" cy="488656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596540"/>
            <a:ext cx="10363200" cy="4581149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985721"/>
            <a:ext cx="10363200" cy="61081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620" y="833015"/>
            <a:ext cx="10994760" cy="916230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F19B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622" y="2207361"/>
            <a:ext cx="5489839" cy="487055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622" y="2684517"/>
            <a:ext cx="5489839" cy="2882353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2207361"/>
            <a:ext cx="5497381" cy="48705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/>
              <a:t>با کلیک کردن 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096000" y="2684517"/>
            <a:ext cx="5497381" cy="2882353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7628-BA50-4547-BAFE-9E6FFA736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5D3C8-BCE1-49D3-85CC-B11535490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1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A337-63E1-4549-85B8-2FA0EB57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0BE6-154A-4A59-B5DC-6F3A9FDB0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EA84-F2B8-4B82-B264-4BEB467B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89B38-5BAC-428D-A295-11E637DC6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1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7C19-3975-4379-AE1D-3CF8FF8B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E558D-7D74-4447-9A70-CADF1993B1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360D-E3D2-4562-A6BF-119280AD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E579-A549-4C20-BBDF-89B924F5A5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8BAF5-12B3-4CCD-A043-2FAB310262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6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02CE-FD16-4BF9-9DA1-FC627CD7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2FF66-4A00-473C-937D-ECC6C4FC7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C4686-4E2F-4BCA-BDAC-048CA84404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ED759-300F-48A1-BF78-64D8418FA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34000-F82B-4565-8549-1F511A4B49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9E2F-A349-4138-8C08-ABFF5318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2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11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ADA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90</cp:revision>
  <dcterms:created xsi:type="dcterms:W3CDTF">2013-08-21T19:17:07Z</dcterms:created>
  <dcterms:modified xsi:type="dcterms:W3CDTF">2017-10-18T08:07:01Z</dcterms:modified>
</cp:coreProperties>
</file>