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CC00"/>
    <a:srgbClr val="5EEC3C"/>
    <a:srgbClr val="FFCC66"/>
    <a:srgbClr val="007033"/>
    <a:srgbClr val="990099"/>
    <a:srgbClr val="CC0099"/>
    <a:srgbClr val="FE9202"/>
    <a:srgbClr val="6C1A00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2E370-9BE7-427F-B73F-359EA0922C50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D1955-3794-46D5-A564-B46431CF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8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3640685"/>
            <a:ext cx="8551479" cy="61082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6260" y="4251505"/>
            <a:ext cx="8551479" cy="458116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0" cy="610820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502815"/>
            <a:ext cx="8246070" cy="2443275"/>
          </a:xfrm>
        </p:spPr>
        <p:txBody>
          <a:bodyPr/>
          <a:lstStyle>
            <a:lvl1pPr algn="r">
              <a:defRPr sz="2800"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0800" y="433880"/>
            <a:ext cx="6104234" cy="572644"/>
          </a:xfrm>
        </p:spPr>
        <p:txBody>
          <a:bodyPr>
            <a:noAutofit/>
          </a:bodyPr>
          <a:lstStyle>
            <a:lvl1pPr algn="r">
              <a:defRPr sz="2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044700"/>
            <a:ext cx="6104234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60931"/>
            <a:ext cx="7772400" cy="2365801"/>
          </a:xfrm>
        </p:spPr>
        <p:txBody>
          <a:bodyPr anchor="t"/>
          <a:lstStyle>
            <a:lvl1pPr algn="just">
              <a:defRPr sz="1800" b="0" cap="all">
                <a:solidFill>
                  <a:schemeClr val="tx1"/>
                </a:solidFill>
              </a:defRPr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350111"/>
            <a:ext cx="7772400" cy="61082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1" cy="610820"/>
          </a:xfrm>
        </p:spPr>
        <p:txBody>
          <a:bodyPr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502815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982636"/>
            <a:ext cx="4040188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502815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982636"/>
            <a:ext cx="4041775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415C-10F1-441D-A8D3-16C943EBED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CC4A8-D182-4C22-A4A2-4ED17BFECB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5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19E9-89D3-4B13-93B1-3C29FEF01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1FADB-A399-42AD-9EC5-DC75E2EE1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7B52-B11D-4DD5-AF95-D9A009999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2082C-F7F4-4643-BD52-90264B31B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7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554E-3929-4C74-B7C5-862751D5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BBB04-4E5D-4A18-A8C7-360384B687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5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9D0E-EEA7-4773-B7E6-2F130094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105A7-F10B-42D1-8810-EC191895C3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20D82-527A-43F9-AED3-35B2BD2738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1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68813-2440-4441-8854-9C180C80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0C733-A84F-4BDF-9B11-CFC9C23F54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DA4EC-E945-410A-A644-30AD987297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6970F3-53C2-4628-91C4-955A63E0A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B0BF9-76C4-45F8-94E0-D57496E53F3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2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4AF9-4B45-49C6-952F-C56EE2A8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67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44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127</cp:revision>
  <dcterms:created xsi:type="dcterms:W3CDTF">2013-08-21T19:17:07Z</dcterms:created>
  <dcterms:modified xsi:type="dcterms:W3CDTF">2017-10-18T07:30:18Z</dcterms:modified>
</cp:coreProperties>
</file>