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990099"/>
    <a:srgbClr val="5D6CFF"/>
    <a:srgbClr val="CC0099"/>
    <a:srgbClr val="FE9202"/>
    <a:srgbClr val="007033"/>
    <a:srgbClr val="6C1A00"/>
    <a:srgbClr val="00AACC"/>
    <a:srgbClr val="5EEC3C"/>
    <a:srgbClr val="1D3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34" y="67"/>
      </p:cViewPr>
      <p:guideLst/>
    </p:cSldViewPr>
  </p:notes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6C1D20-8519-4295-AF86-7BC059D77F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89B9B7-D400-4789-9F53-032D3F781C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590F5-6537-481E-8712-276C10114D4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8FA4FB-EFD4-434E-8D65-44828F669C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AC3359-E839-433C-9324-94D2250D1E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1748F-4F5C-42DD-ABAA-17383BB94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71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A1870-860C-4027-959C-EF11C8E5F9E0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2FB4D-A11E-4CA1-974B-FC0FC222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8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28720" y="873867"/>
            <a:ext cx="6337256" cy="93435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28720" y="1960930"/>
            <a:ext cx="6337257" cy="610820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rgbClr val="CC00C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610821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197405"/>
            <a:ext cx="8246070" cy="3664918"/>
          </a:xfrm>
        </p:spPr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6835" y="281174"/>
            <a:ext cx="6108200" cy="572644"/>
          </a:xfrm>
        </p:spPr>
        <p:txBody>
          <a:bodyPr>
            <a:noAutofit/>
          </a:bodyPr>
          <a:lstStyle>
            <a:lvl1pPr algn="r">
              <a:defRPr sz="2400"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6835" y="1044700"/>
            <a:ext cx="6108200" cy="366376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808225"/>
            <a:ext cx="7772400" cy="2518507"/>
          </a:xfrm>
        </p:spPr>
        <p:txBody>
          <a:bodyPr anchor="t"/>
          <a:lstStyle>
            <a:lvl1pPr algn="just">
              <a:defRPr sz="1800" b="1" cap="all"/>
            </a:lvl1pPr>
          </a:lstStyle>
          <a:p>
            <a:r>
              <a:rPr lang="fa-IR" dirty="0"/>
              <a:t>با کلیک کردن توضیحات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197405"/>
            <a:ext cx="7772400" cy="61082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281175"/>
            <a:ext cx="7940659" cy="610820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641238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113635"/>
            <a:ext cx="4040188" cy="2276294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400">
                <a:solidFill>
                  <a:schemeClr val="bg1"/>
                </a:solidFill>
              </a:defRPr>
            </a:lvl3pPr>
            <a:lvl4pPr algn="ctr">
              <a:defRPr sz="1200">
                <a:solidFill>
                  <a:schemeClr val="bg1"/>
                </a:solidFill>
              </a:defRPr>
            </a:lvl4pPr>
            <a:lvl5pPr algn="ct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641238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113635"/>
            <a:ext cx="4041775" cy="2276294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400">
                <a:solidFill>
                  <a:schemeClr val="bg1"/>
                </a:solidFill>
              </a:defRPr>
            </a:lvl3pPr>
            <a:lvl4pPr algn="ctr">
              <a:defRPr sz="1200">
                <a:solidFill>
                  <a:schemeClr val="bg1"/>
                </a:solidFill>
              </a:defRPr>
            </a:lvl4pPr>
            <a:lvl5pPr algn="ct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D52BD-2C0B-452F-B2FB-0961981873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01A13D-8141-4CD7-B54D-488A4BFA2B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D69A0-B485-46AF-A8AD-C4FA4DB22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2DAA2-1CDC-412B-A0C0-00D5BE6E8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4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A5F86-EB75-4315-9656-7AD955030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905C5-20AE-4FBC-84F7-A62CFD388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74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5EDDA-E9FE-4C83-A7DD-A95A76F9B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602DC-0467-4638-B78E-113D61949D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4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D4042-F650-4520-A9D4-884F3369C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289F8-7D2A-4898-9E70-4B6EB10DF7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BE557-1D10-40C7-B7DE-BFFEC94D29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7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CEABB-2127-4EB6-9C7A-03D635C70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22C44-EB27-4D44-8B0E-3004ADBD2C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51E8A1-D13A-4C6E-96BB-F9429012D5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D9DC8-0082-4DA0-AD1A-0793B0711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AC653D-3F4C-4FA4-B53F-CC78EA2155D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03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5B9B1-D37D-4016-9E41-02BF89372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8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583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2017-07-23T18:25:48Z</dcterms:created>
  <dcterms:modified xsi:type="dcterms:W3CDTF">2017-10-18T08:13:08Z</dcterms:modified>
</cp:coreProperties>
</file>