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44A"/>
    <a:srgbClr val="6C1A00"/>
    <a:srgbClr val="FE9202"/>
    <a:srgbClr val="007033"/>
    <a:srgbClr val="FFCC66"/>
    <a:srgbClr val="990099"/>
    <a:srgbClr val="CC0099"/>
    <a:srgbClr val="00AACC"/>
    <a:srgbClr val="5EEC3C"/>
    <a:srgbClr val="1D3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1C85F-0AF0-4304-A7D0-7475054EDD1C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BDB7F-D755-4709-AAAE-D6AE78E76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1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4949" y="1502815"/>
            <a:ext cx="5650085" cy="137434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2400">
                <a:solidFill>
                  <a:srgbClr val="FE9202"/>
                </a:solidFill>
              </a:defRPr>
            </a:lvl1pPr>
          </a:lstStyle>
          <a:p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4949" y="2877160"/>
            <a:ext cx="5650086" cy="839878"/>
          </a:xfrm>
        </p:spPr>
        <p:txBody>
          <a:bodyPr>
            <a:normAutofit/>
          </a:bodyPr>
          <a:lstStyle>
            <a:lvl1pPr marL="0" indent="0" algn="r">
              <a:buNone/>
              <a:defRPr sz="20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281175"/>
            <a:ext cx="8246070" cy="763525"/>
          </a:xfrm>
        </p:spPr>
        <p:txBody>
          <a:bodyPr>
            <a:normAutofit/>
          </a:bodyPr>
          <a:lstStyle>
            <a:lvl1pPr algn="r">
              <a:defRPr sz="2800" baseline="0">
                <a:solidFill>
                  <a:srgbClr val="FE920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350110"/>
            <a:ext cx="8246070" cy="3359509"/>
          </a:xfrm>
        </p:spPr>
        <p:txBody>
          <a:bodyPr/>
          <a:lstStyle>
            <a:lvl1pPr algn="r">
              <a:defRPr sz="2800">
                <a:solidFill>
                  <a:srgbClr val="6C1A00"/>
                </a:solidFill>
              </a:defRPr>
            </a:lvl1pPr>
            <a:lvl2pPr algn="r">
              <a:defRPr>
                <a:solidFill>
                  <a:srgbClr val="6C1A00"/>
                </a:solidFill>
              </a:defRPr>
            </a:lvl2pPr>
            <a:lvl3pPr algn="r">
              <a:defRPr>
                <a:solidFill>
                  <a:srgbClr val="6C1A00"/>
                </a:solidFill>
              </a:defRPr>
            </a:lvl3pPr>
            <a:lvl4pPr algn="r">
              <a:defRPr>
                <a:solidFill>
                  <a:srgbClr val="6C1A00"/>
                </a:solidFill>
              </a:defRPr>
            </a:lvl4pPr>
            <a:lvl5pPr algn="r">
              <a:defRPr>
                <a:solidFill>
                  <a:srgbClr val="6C1A00"/>
                </a:solidFill>
              </a:defRPr>
            </a:lvl5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1425" y="433880"/>
            <a:ext cx="6260905" cy="572644"/>
          </a:xfrm>
        </p:spPr>
        <p:txBody>
          <a:bodyPr>
            <a:noAutofit/>
          </a:bodyPr>
          <a:lstStyle>
            <a:lvl1pPr algn="ctr">
              <a:defRPr sz="2800">
                <a:solidFill>
                  <a:srgbClr val="FE920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81425" y="1044700"/>
            <a:ext cx="6260905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55520"/>
            <a:ext cx="7772400" cy="2671212"/>
          </a:xfrm>
        </p:spPr>
        <p:txBody>
          <a:bodyPr anchor="t">
            <a:normAutofit/>
          </a:bodyPr>
          <a:lstStyle>
            <a:lvl1pPr algn="just">
              <a:defRPr sz="1800" b="1" cap="all">
                <a:solidFill>
                  <a:schemeClr val="tx1"/>
                </a:solidFill>
              </a:defRPr>
            </a:lvl1pPr>
          </a:lstStyle>
          <a:p>
            <a:r>
              <a:rPr lang="fa-IR" dirty="0"/>
              <a:t>با کلیک کردن توضیحات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197405"/>
            <a:ext cx="7772400" cy="45811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7944A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24199" y="281175"/>
            <a:ext cx="5570835" cy="763525"/>
          </a:xfrm>
        </p:spPr>
        <p:txBody>
          <a:bodyPr>
            <a:normAutofit/>
          </a:bodyPr>
          <a:lstStyle>
            <a:lvl1pPr algn="r">
              <a:defRPr sz="2800" baseline="0">
                <a:solidFill>
                  <a:srgbClr val="FE920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79" y="1633814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1">
                <a:solidFill>
                  <a:srgbClr val="6C1A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2113635"/>
            <a:ext cx="4040188" cy="2137871"/>
          </a:xfrm>
        </p:spPr>
        <p:txBody>
          <a:bodyPr>
            <a:noAutofit/>
          </a:bodyPr>
          <a:lstStyle>
            <a:lvl1pPr algn="ctr">
              <a:defRPr sz="1800">
                <a:solidFill>
                  <a:srgbClr val="6C1A00"/>
                </a:solidFill>
              </a:defRPr>
            </a:lvl1pPr>
            <a:lvl2pPr algn="ctr">
              <a:defRPr sz="1600">
                <a:solidFill>
                  <a:srgbClr val="6C1A00"/>
                </a:solidFill>
              </a:defRPr>
            </a:lvl2pPr>
            <a:lvl3pPr algn="ctr">
              <a:defRPr sz="1400">
                <a:solidFill>
                  <a:srgbClr val="6C1A00"/>
                </a:solidFill>
              </a:defRPr>
            </a:lvl3pPr>
            <a:lvl4pPr algn="ctr">
              <a:defRPr sz="1200">
                <a:solidFill>
                  <a:srgbClr val="6C1A00"/>
                </a:solidFill>
              </a:defRPr>
            </a:lvl4pPr>
            <a:lvl5pPr algn="ctr">
              <a:defRPr sz="1200">
                <a:solidFill>
                  <a:srgbClr val="6C1A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633814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1">
                <a:solidFill>
                  <a:srgbClr val="6C1A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2113635"/>
            <a:ext cx="4041775" cy="2137871"/>
          </a:xfrm>
        </p:spPr>
        <p:txBody>
          <a:bodyPr>
            <a:noAutofit/>
          </a:bodyPr>
          <a:lstStyle>
            <a:lvl1pPr algn="ctr">
              <a:defRPr sz="1800">
                <a:solidFill>
                  <a:srgbClr val="6C1A00"/>
                </a:solidFill>
              </a:defRPr>
            </a:lvl1pPr>
            <a:lvl2pPr algn="ctr">
              <a:defRPr sz="1600">
                <a:solidFill>
                  <a:srgbClr val="6C1A00"/>
                </a:solidFill>
              </a:defRPr>
            </a:lvl2pPr>
            <a:lvl3pPr algn="ctr">
              <a:defRPr sz="1400">
                <a:solidFill>
                  <a:srgbClr val="6C1A00"/>
                </a:solidFill>
              </a:defRPr>
            </a:lvl3pPr>
            <a:lvl4pPr algn="ctr">
              <a:defRPr sz="1200">
                <a:solidFill>
                  <a:srgbClr val="6C1A00"/>
                </a:solidFill>
              </a:defRPr>
            </a:lvl4pPr>
            <a:lvl5pPr algn="ctr">
              <a:defRPr sz="1200">
                <a:solidFill>
                  <a:srgbClr val="6C1A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24200" y="205979"/>
            <a:ext cx="5562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2  Sina" panose="00000700000000000000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767F6-3018-4EFC-B80D-08770291E7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BF37EE-D54B-438B-BDF3-729753A6C3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34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B8DA6-171C-4973-8A67-C50DC54B9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69430-788D-4BD0-B286-F54F12C49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726D6-6D1C-443F-AB82-4F8B6B51F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D8746-56D2-44BC-8C97-0C874BE96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90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37E5C-4868-4ACB-AA46-112C21025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02A875-B4A2-4353-BE19-FA2ADFE1A4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76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44111-0E48-42B2-A334-EFF2D22F2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31D9E-F119-4FB9-8D82-A367F0CD4D1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1CD98B-C5D6-4307-9716-ED4EA1777D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80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3D125-D306-443E-9308-F72D196B6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3A2A8E-9A80-4C6E-962B-1F2A492E9D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90568D-A968-4659-9514-05A88100D63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8E99FB-BD09-4C63-867B-8805F31B06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A8038A-149F-4D90-9019-DA48F383436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67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E0E14-AF47-4A42-AD4F-A36381AA6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70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3898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2  Sina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Amarbartar</cp:lastModifiedBy>
  <cp:revision>118</cp:revision>
  <dcterms:created xsi:type="dcterms:W3CDTF">2013-08-21T19:17:07Z</dcterms:created>
  <dcterms:modified xsi:type="dcterms:W3CDTF">2017-10-08T09:42:26Z</dcterms:modified>
</cp:coreProperties>
</file>