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A00"/>
    <a:srgbClr val="FF0000"/>
    <a:srgbClr val="FFC901"/>
    <a:srgbClr val="5EEC3C"/>
    <a:srgbClr val="6C1A00"/>
    <a:srgbClr val="003296"/>
    <a:srgbClr val="E39A39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B1EB3-9E6D-4405-A5C1-9C6D322732D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85B1F-5331-4963-A2CB-E681699A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0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0604" y="1197405"/>
            <a:ext cx="5497381" cy="122164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0606" y="2419045"/>
            <a:ext cx="5497380" cy="1832460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891995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4"/>
            <a:ext cx="8246070" cy="3359511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  <a:lvl2pPr algn="r">
              <a:defRPr sz="2400">
                <a:solidFill>
                  <a:schemeClr val="tx1"/>
                </a:solidFill>
              </a:defRPr>
            </a:lvl2pPr>
            <a:lvl3pPr algn="r">
              <a:defRPr sz="2000">
                <a:solidFill>
                  <a:schemeClr val="tx1"/>
                </a:solidFill>
              </a:defRPr>
            </a:lvl3pPr>
            <a:lvl4pPr algn="r">
              <a:defRPr sz="1800">
                <a:solidFill>
                  <a:schemeClr val="tx1"/>
                </a:solidFill>
              </a:defRPr>
            </a:lvl4pPr>
            <a:lvl5pPr algn="r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8720" y="281175"/>
            <a:ext cx="6719019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8720" y="1044701"/>
            <a:ext cx="6719019" cy="366376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891995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64123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113635"/>
            <a:ext cx="4040188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64123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113635"/>
            <a:ext cx="4041775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1D3A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*"/>
        <a:defRPr sz="32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*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*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*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*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6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9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82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2017-07-12T15:11:00Z</dcterms:created>
  <dcterms:modified xsi:type="dcterms:W3CDTF">2017-09-25T09:01:38Z</dcterms:modified>
</cp:coreProperties>
</file>