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990099"/>
    <a:srgbClr val="CC0099"/>
    <a:srgbClr val="FE9202"/>
    <a:srgbClr val="007033"/>
    <a:srgbClr val="6C1A00"/>
    <a:srgbClr val="00AACC"/>
    <a:srgbClr val="5EEC3C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64D25-466A-4987-9CDF-E5DE9A4A964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52DF9-B115-483E-926A-CB60ADEDC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76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12490" y="2724455"/>
            <a:ext cx="7635250" cy="1527049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a-IR" dirty="0"/>
              <a:t>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8965" y="4251505"/>
            <a:ext cx="8398775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موضوع مورد نظر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0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موضوع مورد نظر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350111"/>
            <a:ext cx="8246070" cy="3512212"/>
          </a:xfrm>
        </p:spPr>
        <p:txBody>
          <a:bodyPr/>
          <a:lstStyle>
            <a:lvl1pPr algn="r">
              <a:defRPr sz="2800"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6835" y="281175"/>
            <a:ext cx="6108200" cy="572644"/>
          </a:xfrm>
        </p:spPr>
        <p:txBody>
          <a:bodyPr>
            <a:noAutofit/>
          </a:bodyPr>
          <a:lstStyle>
            <a:lvl1pPr algn="r">
              <a:defRPr sz="28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موضوع مورد نظر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86835" y="1044700"/>
            <a:ext cx="6108200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502815"/>
            <a:ext cx="7772400" cy="2823917"/>
          </a:xfrm>
        </p:spPr>
        <p:txBody>
          <a:bodyPr anchor="t">
            <a:normAutofit/>
          </a:bodyPr>
          <a:lstStyle>
            <a:lvl1pPr algn="just">
              <a:defRPr sz="1800" b="1" cap="all"/>
            </a:lvl1pPr>
          </a:lstStyle>
          <a:p>
            <a:r>
              <a:rPr lang="fa-IR" dirty="0"/>
              <a:t>توضیحات را با کلیک کردن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891995"/>
            <a:ext cx="7772400" cy="61082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موضوع مورد نظر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a-IR" dirty="0"/>
              <a:t>موضوع مورد نظر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433880"/>
            <a:ext cx="7940659" cy="763525"/>
          </a:xfrm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موضوع مورد نظر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786519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موضوع مورد نظر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266340"/>
            <a:ext cx="4040188" cy="2137871"/>
          </a:xfrm>
        </p:spPr>
        <p:txBody>
          <a:bodyPr>
            <a:no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600">
                <a:solidFill>
                  <a:schemeClr val="tx1"/>
                </a:solidFill>
              </a:defRPr>
            </a:lvl2pPr>
            <a:lvl3pPr algn="ctr">
              <a:defRPr sz="140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786519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موضوع مورد نظر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266340"/>
            <a:ext cx="4041775" cy="2137871"/>
          </a:xfrm>
        </p:spPr>
        <p:txBody>
          <a:bodyPr>
            <a:no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600">
                <a:solidFill>
                  <a:schemeClr val="tx1"/>
                </a:solidFill>
              </a:defRPr>
            </a:lvl2pPr>
            <a:lvl3pPr algn="ctr">
              <a:defRPr sz="140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موضوع مورد نظر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موضوع مورد نظر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0949B-FA80-4886-AB86-1F7C0732FB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7434A-33CB-4382-A6B0-06C32F00AF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1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D0F1B-1BB9-4389-BA8F-F7CA89A67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1E11A-A348-47DB-AA19-FC55E0705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12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35A3D-CE30-4742-BFAD-A08ED1BB5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977EF-56AE-4154-97C2-0D9C04D04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9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3332A-6768-4AE6-82D9-4CA31151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B2CA9-4202-49C4-A421-AF37CF31CE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7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3A1B7-E898-41CE-8F25-CFA60F242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FDB13-5F4C-4199-A6AE-1B7C33A5EB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0C674A-865B-4738-B9E8-CB187BAEE3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96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C6386-939F-4301-815F-C639C43B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5048E9-7CC9-4C18-951D-DFC1654E09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6437C-15CE-412A-B16B-22A815C097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ED042D-539C-4B3C-81E9-CA1C34229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1B2018-1757-4D23-9B43-77A28A23F19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33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06DA1-DAC7-44FB-8B5B-DF22DD5A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9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300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Amarbartar</cp:lastModifiedBy>
  <cp:revision>111</cp:revision>
  <dcterms:created xsi:type="dcterms:W3CDTF">2013-08-21T19:17:07Z</dcterms:created>
  <dcterms:modified xsi:type="dcterms:W3CDTF">2017-10-04T10:51:26Z</dcterms:modified>
</cp:coreProperties>
</file>