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CC66"/>
    <a:srgbClr val="990099"/>
    <a:srgbClr val="CC0099"/>
    <a:srgbClr val="FE9202"/>
    <a:srgbClr val="6C1A00"/>
    <a:srgbClr val="00AACC"/>
    <a:srgbClr val="5EEC3C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01876-751E-49A3-9AA7-9FFF88D376D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6198E-D86B-4CB2-8673-2B80C495F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0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24705" y="1502815"/>
            <a:ext cx="3970331" cy="137434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2060"/>
                </a:solidFill>
              </a:defRPr>
            </a:lvl1pPr>
          </a:lstStyle>
          <a:p>
            <a:r>
              <a:rPr lang="fa-IR" dirty="0"/>
              <a:t>عنوان خود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24705" y="2877160"/>
            <a:ext cx="3970090" cy="122164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1197405"/>
            <a:ext cx="8246070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960931"/>
            <a:ext cx="8246070" cy="2748689"/>
          </a:xfrm>
        </p:spPr>
        <p:txBody>
          <a:bodyPr/>
          <a:lstStyle>
            <a:lvl1pPr algn="r">
              <a:defRPr sz="2800"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39539" y="433880"/>
            <a:ext cx="5955495" cy="572644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739539" y="1044700"/>
            <a:ext cx="5955495" cy="351106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808225"/>
            <a:ext cx="7772400" cy="2518507"/>
          </a:xfrm>
        </p:spPr>
        <p:txBody>
          <a:bodyPr anchor="t">
            <a:normAutofit/>
          </a:bodyPr>
          <a:lstStyle>
            <a:lvl1pPr algn="just">
              <a:defRPr sz="1800" b="1" cap="all"/>
            </a:lvl1pPr>
          </a:lstStyle>
          <a:p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350110"/>
            <a:ext cx="7772400" cy="45811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69" y="1197405"/>
            <a:ext cx="8093365" cy="610820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96093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2571750"/>
            <a:ext cx="4040188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chemeClr val="tx1"/>
                </a:solidFill>
              </a:defRPr>
            </a:lvl1pPr>
            <a:lvl2pPr algn="r">
              <a:defRPr sz="1600">
                <a:solidFill>
                  <a:schemeClr val="tx1"/>
                </a:solidFill>
              </a:defRPr>
            </a:lvl2pPr>
            <a:lvl3pPr algn="r">
              <a:defRPr sz="1400">
                <a:solidFill>
                  <a:schemeClr val="tx1"/>
                </a:solidFill>
              </a:defRPr>
            </a:lvl3pPr>
            <a:lvl4pPr algn="r">
              <a:defRPr sz="1200">
                <a:solidFill>
                  <a:schemeClr val="tx1"/>
                </a:solidFill>
              </a:defRPr>
            </a:lvl4pPr>
            <a:lvl5pPr algn="r"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96093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2571750"/>
            <a:ext cx="4041775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chemeClr val="tx1"/>
                </a:solidFill>
              </a:defRPr>
            </a:lvl1pPr>
            <a:lvl2pPr algn="r">
              <a:defRPr sz="1600">
                <a:solidFill>
                  <a:schemeClr val="tx1"/>
                </a:solidFill>
              </a:defRPr>
            </a:lvl2pPr>
            <a:lvl3pPr algn="r">
              <a:defRPr sz="1400">
                <a:solidFill>
                  <a:schemeClr val="tx1"/>
                </a:solidFill>
              </a:defRPr>
            </a:lvl3pPr>
            <a:lvl4pPr algn="r">
              <a:defRPr sz="1200">
                <a:solidFill>
                  <a:schemeClr val="tx1"/>
                </a:solidFill>
              </a:defRPr>
            </a:lvl4pPr>
            <a:lvl5pPr algn="r"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2  Sina" panose="00000700000000000000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AD3B6-7045-435E-ACDE-D54ED3D013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AFCA87-7C65-4F17-B170-B1332C3A80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18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C2F00-38F5-4DFE-9546-7B2C94D9B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41C3F-E701-4BD5-A23B-3F802F7BB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8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89E92-2840-4D0F-8E95-7334AD1F0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E6DC1-38E5-4CC3-AC14-065D67F94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95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47749-1968-48BE-9372-A192B3481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E421A1-7A6D-407B-8D0A-73307EE7F8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77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C23F8-74E6-4B88-B473-89913EC6D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A73DB-B3C0-44E7-B872-80AA9BB40A1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2E0D86-1A8C-468F-88A4-AA3AE2DF89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78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A927B-96D4-4B30-A94F-A786E614E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40565-6CEF-4EDD-A50C-DF59DA06EB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AD8C93-A2A2-4411-9D57-E7D1F3BA59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6BA2B6-ECBD-4E3D-A07C-BD1FBFA055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8FC146-D587-45CD-BEA7-2C306934F91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97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437CE-4B64-46D1-B160-5899B4BFD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83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4169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2017-07-28T16:33:56Z</dcterms:created>
  <dcterms:modified xsi:type="dcterms:W3CDTF">2017-10-02T06:31:02Z</dcterms:modified>
</cp:coreProperties>
</file>