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1DFCC-0A21-4196-AB79-820D05731B2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F893C-8B90-42A9-BE2F-D16D63CA6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2820" y="1502815"/>
            <a:ext cx="3512216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موضوع اصلی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2820" y="2877160"/>
            <a:ext cx="3511974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1"/>
            <a:ext cx="8246070" cy="3054097"/>
          </a:xfrm>
        </p:spPr>
        <p:txBody>
          <a:bodyPr/>
          <a:lstStyle>
            <a:lvl1pPr algn="r">
              <a:defRPr sz="2800">
                <a:solidFill>
                  <a:srgbClr val="C00000"/>
                </a:solidFill>
              </a:defRPr>
            </a:lvl1pPr>
            <a:lvl2pPr algn="r">
              <a:defRPr>
                <a:solidFill>
                  <a:srgbClr val="C00000"/>
                </a:solidFill>
              </a:defRPr>
            </a:lvl2pPr>
            <a:lvl3pPr algn="r">
              <a:defRPr>
                <a:solidFill>
                  <a:srgbClr val="C00000"/>
                </a:solidFill>
              </a:defRPr>
            </a:lvl3pPr>
            <a:lvl4pPr algn="r">
              <a:defRPr>
                <a:solidFill>
                  <a:srgbClr val="C00000"/>
                </a:solidFill>
              </a:defRPr>
            </a:lvl4pPr>
            <a:lvl5pPr algn="r"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9539" y="433880"/>
            <a:ext cx="5955495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39539" y="1044700"/>
            <a:ext cx="595549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350110"/>
            <a:ext cx="7772400" cy="2976622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9" y="281175"/>
            <a:ext cx="8093365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044700"/>
            <a:ext cx="4040188" cy="479822"/>
          </a:xfrm>
        </p:spPr>
        <p:txBody>
          <a:bodyPr anchor="b"/>
          <a:lstStyle>
            <a:lvl1pPr marL="0" indent="0" algn="r">
              <a:buNone/>
              <a:defRPr lang="fa-IR" sz="2000" b="1" kern="1200" dirty="0" smtClean="0">
                <a:solidFill>
                  <a:srgbClr val="C00000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65552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C00000"/>
                </a:solidFill>
              </a:defRPr>
            </a:lvl1pPr>
            <a:lvl2pPr algn="r">
              <a:defRPr sz="1600">
                <a:solidFill>
                  <a:srgbClr val="C00000"/>
                </a:solidFill>
              </a:defRPr>
            </a:lvl2pPr>
            <a:lvl3pPr algn="r">
              <a:defRPr sz="1400">
                <a:solidFill>
                  <a:srgbClr val="C00000"/>
                </a:solidFill>
              </a:defRPr>
            </a:lvl3pPr>
            <a:lvl4pPr algn="r">
              <a:defRPr sz="1200">
                <a:solidFill>
                  <a:srgbClr val="C00000"/>
                </a:solidFill>
              </a:defRPr>
            </a:lvl4pPr>
            <a:lvl5pPr algn="r">
              <a:defRPr sz="12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044700"/>
            <a:ext cx="4041775" cy="479822"/>
          </a:xfrm>
        </p:spPr>
        <p:txBody>
          <a:bodyPr anchor="b">
            <a:noAutofit/>
          </a:bodyPr>
          <a:lstStyle>
            <a:lvl1pPr marL="0" indent="0" algn="r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65552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C00000"/>
                </a:solidFill>
              </a:defRPr>
            </a:lvl1pPr>
            <a:lvl2pPr algn="r">
              <a:defRPr sz="1600">
                <a:solidFill>
                  <a:srgbClr val="C00000"/>
                </a:solidFill>
              </a:defRPr>
            </a:lvl2pPr>
            <a:lvl3pPr algn="r">
              <a:defRPr sz="1400">
                <a:solidFill>
                  <a:srgbClr val="C00000"/>
                </a:solidFill>
              </a:defRPr>
            </a:lvl3pPr>
            <a:lvl4pPr algn="r">
              <a:defRPr sz="1200">
                <a:solidFill>
                  <a:srgbClr val="C00000"/>
                </a:solidFill>
              </a:defRPr>
            </a:lvl4pPr>
            <a:lvl5pPr algn="r">
              <a:defRPr sz="12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0B43-DF3F-4358-BD49-141D66B74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74B03-55F6-437F-A4F2-C2454D5E2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1E40-4A32-403B-8B46-54ADFBEE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B7C25-2A94-4519-AC6C-01999E4FA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9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8E2E-1E03-4004-A862-ED76D2FF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0AC18-ACDF-4886-80E1-D58609F19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6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90840-7C67-48E7-BC3C-9723E2D8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129AB-A255-4444-B439-8661AE8FA2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3FC09-DF4E-446D-9333-ECEEBD22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D0EC-5053-4644-9BF1-3388712952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FE7E5-9A64-421A-A052-7BE8BFFB64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7BC7-7F28-4409-A9C6-4A882BB3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73577-9D8F-4783-8705-5EE7886580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2CAE6-FDA4-4B5E-AB4C-8B2345191F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C1934-944B-47FD-A593-55CF4333E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DAA98-6F4A-4B68-ACA6-C53C8BD311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3C7E-122C-4548-9706-7D223802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2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25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2017-07-23T01:55:24Z</dcterms:created>
  <dcterms:modified xsi:type="dcterms:W3CDTF">2017-09-25T08:44:01Z</dcterms:modified>
</cp:coreProperties>
</file>