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01"/>
    <a:srgbClr val="5EEC3C"/>
    <a:srgbClr val="1D3A00"/>
    <a:srgbClr val="6C1A00"/>
    <a:srgbClr val="003296"/>
    <a:srgbClr val="E39A39"/>
    <a:srgbClr val="FE9202"/>
    <a:srgbClr val="FEA402"/>
    <a:srgbClr val="D68B1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45" autoAdjust="0"/>
  </p:normalViewPr>
  <p:slideViewPr>
    <p:cSldViewPr>
      <p:cViewPr varScale="1">
        <p:scale>
          <a:sx n="85" d="100"/>
          <a:sy n="85" d="100"/>
        </p:scale>
        <p:origin x="882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06491-452D-4172-931E-27C60EDC1955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D8E01-E833-4120-8BD2-0B780886D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78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490" y="1044700"/>
            <a:ext cx="7635250" cy="76352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a-IR" dirty="0"/>
              <a:t>با کلیک کردن، موضوع اصلی را وارد نمایید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2490" y="1808225"/>
            <a:ext cx="7635250" cy="610820"/>
          </a:xfrm>
        </p:spPr>
        <p:txBody>
          <a:bodyPr>
            <a:noAutofit/>
          </a:bodyPr>
          <a:lstStyle>
            <a:lvl1pPr marL="0" indent="0" algn="r">
              <a:buNone/>
              <a:defRPr sz="24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a-IR" dirty="0"/>
              <a:t>با کلیک کردن، موضوع را وارد نمایید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8965" y="739290"/>
            <a:ext cx="8246070" cy="610820"/>
          </a:xfrm>
        </p:spPr>
        <p:txBody>
          <a:bodyPr>
            <a:normAutofit/>
          </a:bodyPr>
          <a:lstStyle>
            <a:lvl1pPr algn="ctr">
              <a:defRPr sz="3200" baseline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a-IR" dirty="0"/>
              <a:t>با کلیک کردن، موضوع اصلی را وارد نمایید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8966" y="1350110"/>
            <a:ext cx="8246070" cy="3512216"/>
          </a:xfrm>
        </p:spPr>
        <p:txBody>
          <a:bodyPr/>
          <a:lstStyle>
            <a:lvl1pPr algn="r">
              <a:defRPr sz="2800">
                <a:solidFill>
                  <a:schemeClr val="tx1"/>
                </a:solidFill>
              </a:defRPr>
            </a:lvl1pPr>
            <a:lvl2pPr algn="r">
              <a:defRPr>
                <a:solidFill>
                  <a:schemeClr val="tx1"/>
                </a:solidFill>
              </a:defRPr>
            </a:lvl2pPr>
            <a:lvl3pPr algn="r">
              <a:defRPr>
                <a:solidFill>
                  <a:schemeClr val="tx1"/>
                </a:solidFill>
              </a:defRPr>
            </a:lvl3pPr>
            <a:lvl4pPr algn="r">
              <a:defRPr>
                <a:solidFill>
                  <a:schemeClr val="tx1"/>
                </a:solidFill>
              </a:defRPr>
            </a:lvl4pPr>
            <a:lvl5pPr algn="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a-IR" dirty="0"/>
              <a:t>موضوع اصلی</a:t>
            </a:r>
            <a:endParaRPr lang="en-US" dirty="0"/>
          </a:p>
          <a:p>
            <a:pPr lvl="1"/>
            <a:r>
              <a:rPr lang="fa-IR" dirty="0"/>
              <a:t>سطح 1 توضیحات</a:t>
            </a:r>
            <a:endParaRPr lang="en-US" dirty="0"/>
          </a:p>
          <a:p>
            <a:pPr lvl="2"/>
            <a:r>
              <a:rPr lang="fa-IR" dirty="0"/>
              <a:t>سطح 2 توضیحات</a:t>
            </a:r>
            <a:endParaRPr lang="en-US" dirty="0"/>
          </a:p>
          <a:p>
            <a:pPr lvl="3"/>
            <a:r>
              <a:rPr lang="fa-IR" dirty="0"/>
              <a:t>سطح 3 توضیحات </a:t>
            </a:r>
            <a:endParaRPr lang="en-US" dirty="0"/>
          </a:p>
          <a:p>
            <a:pPr lvl="4"/>
            <a:r>
              <a:rPr lang="fa-IR" dirty="0"/>
              <a:t>سطح 4 توضیحات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28720" y="281175"/>
            <a:ext cx="6719019" cy="572644"/>
          </a:xfrm>
        </p:spPr>
        <p:txBody>
          <a:bodyPr>
            <a:noAutofit/>
          </a:bodyPr>
          <a:lstStyle>
            <a:lvl1pPr algn="ctr">
              <a:defRPr sz="280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a-IR" dirty="0"/>
              <a:t>با کلیک کردن، موضوع اصلی را وارد نمایید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28720" y="1044701"/>
            <a:ext cx="6719019" cy="366376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a-IR" dirty="0"/>
              <a:t>موضوع اصلی</a:t>
            </a:r>
            <a:endParaRPr lang="en-US" dirty="0"/>
          </a:p>
          <a:p>
            <a:pPr lvl="1"/>
            <a:r>
              <a:rPr lang="fa-IR" dirty="0"/>
              <a:t>سطح 1 توضیحات</a:t>
            </a:r>
            <a:endParaRPr lang="en-US" dirty="0"/>
          </a:p>
          <a:p>
            <a:pPr lvl="2"/>
            <a:r>
              <a:rPr lang="fa-IR" dirty="0"/>
              <a:t>سطح 2 توضیحات</a:t>
            </a:r>
            <a:endParaRPr lang="en-US" dirty="0"/>
          </a:p>
          <a:p>
            <a:pPr lvl="3"/>
            <a:r>
              <a:rPr lang="fa-IR" dirty="0"/>
              <a:t>سطح 3 توضیحات </a:t>
            </a:r>
            <a:endParaRPr lang="en-US" dirty="0"/>
          </a:p>
          <a:p>
            <a:pPr lvl="4"/>
            <a:r>
              <a:rPr lang="fa-IR" dirty="0"/>
              <a:t>سطح 4 توضیحات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ctr">
              <a:defRPr sz="3200" b="1" cap="all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a-IR" dirty="0"/>
              <a:t>با کلیک کردن، موضوع اصلی را وارد نمایید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180035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 dirty="0"/>
              <a:t>با کلیک کردن، موضوع را وارد نمایید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a-IR" dirty="0"/>
              <a:t>با کلیک کردن، موضوع اصلی را وارد نمایید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a-IR" dirty="0"/>
              <a:t>موضوع اصلی</a:t>
            </a:r>
            <a:endParaRPr lang="en-US" dirty="0"/>
          </a:p>
          <a:p>
            <a:pPr lvl="1"/>
            <a:r>
              <a:rPr lang="fa-IR" dirty="0"/>
              <a:t>سطح 1 توضیحات</a:t>
            </a:r>
            <a:endParaRPr lang="en-US" dirty="0"/>
          </a:p>
          <a:p>
            <a:pPr lvl="2"/>
            <a:r>
              <a:rPr lang="fa-IR" dirty="0"/>
              <a:t>سطح 2 توضیحات</a:t>
            </a:r>
            <a:endParaRPr lang="en-US" dirty="0"/>
          </a:p>
          <a:p>
            <a:pPr lvl="3"/>
            <a:r>
              <a:rPr lang="fa-IR" dirty="0"/>
              <a:t>سطح 3 توضیحات </a:t>
            </a:r>
            <a:endParaRPr lang="en-US" dirty="0"/>
          </a:p>
          <a:p>
            <a:pPr lvl="4"/>
            <a:r>
              <a:rPr lang="fa-IR" dirty="0"/>
              <a:t>سطح 4 توضیحات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a-IR" dirty="0"/>
              <a:t>موضوع اصلی</a:t>
            </a:r>
            <a:endParaRPr lang="en-US" dirty="0"/>
          </a:p>
          <a:p>
            <a:pPr lvl="1"/>
            <a:r>
              <a:rPr lang="fa-IR" dirty="0"/>
              <a:t>سطح 1 توضیحات</a:t>
            </a:r>
            <a:endParaRPr lang="en-US" dirty="0"/>
          </a:p>
          <a:p>
            <a:pPr lvl="2"/>
            <a:r>
              <a:rPr lang="fa-IR" dirty="0"/>
              <a:t>سطح 2 توضیحات</a:t>
            </a:r>
            <a:endParaRPr lang="en-US" dirty="0"/>
          </a:p>
          <a:p>
            <a:pPr lvl="3"/>
            <a:r>
              <a:rPr lang="fa-IR" dirty="0"/>
              <a:t>سطح 3 توضیحات </a:t>
            </a:r>
            <a:endParaRPr lang="en-US" dirty="0"/>
          </a:p>
          <a:p>
            <a:pPr lvl="4"/>
            <a:r>
              <a:rPr lang="fa-IR" dirty="0"/>
              <a:t>سطح 4 توضیحات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8965" y="891995"/>
            <a:ext cx="8093365" cy="610820"/>
          </a:xfrm>
        </p:spPr>
        <p:txBody>
          <a:bodyPr>
            <a:normAutofit/>
          </a:bodyPr>
          <a:lstStyle>
            <a:lvl1pPr algn="ctr">
              <a:defRPr sz="3200" baseline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a-IR" dirty="0"/>
              <a:t>با کلیک کردن، موضوع اصلی را وارد نمایید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6880" y="1641238"/>
            <a:ext cx="4040188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dirty="0"/>
              <a:t>با کلیک کردن، موضوع را وارد نمایید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6880" y="2113635"/>
            <a:ext cx="4040188" cy="2276294"/>
          </a:xfrm>
        </p:spPr>
        <p:txBody>
          <a:bodyPr>
            <a:normAutofit/>
          </a:bodyPr>
          <a:lstStyle>
            <a:lvl1pPr algn="r">
              <a:defRPr sz="2000">
                <a:solidFill>
                  <a:schemeClr val="tx1"/>
                </a:solidFill>
              </a:defRPr>
            </a:lvl1pPr>
            <a:lvl2pPr algn="r">
              <a:defRPr sz="1800">
                <a:solidFill>
                  <a:schemeClr val="tx1"/>
                </a:solidFill>
              </a:defRPr>
            </a:lvl2pPr>
            <a:lvl3pPr algn="r">
              <a:defRPr sz="1600">
                <a:solidFill>
                  <a:schemeClr val="tx1"/>
                </a:solidFill>
              </a:defRPr>
            </a:lvl3pPr>
            <a:lvl4pPr algn="r">
              <a:defRPr sz="1400">
                <a:solidFill>
                  <a:schemeClr val="tx1"/>
                </a:solidFill>
              </a:defRPr>
            </a:lvl4pPr>
            <a:lvl5pPr algn="r"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a-IR" dirty="0"/>
              <a:t>موضوع اصلی</a:t>
            </a:r>
            <a:endParaRPr lang="en-US" dirty="0"/>
          </a:p>
          <a:p>
            <a:pPr lvl="1"/>
            <a:r>
              <a:rPr lang="fa-IR" dirty="0"/>
              <a:t>سطح 1 توضیحات</a:t>
            </a:r>
            <a:endParaRPr lang="en-US" dirty="0"/>
          </a:p>
          <a:p>
            <a:pPr lvl="2"/>
            <a:r>
              <a:rPr lang="fa-IR" dirty="0"/>
              <a:t>سطح 2 توضیحات</a:t>
            </a:r>
            <a:endParaRPr lang="en-US" dirty="0"/>
          </a:p>
          <a:p>
            <a:pPr lvl="3"/>
            <a:r>
              <a:rPr lang="fa-IR" dirty="0"/>
              <a:t>سطح 3 توضیحات </a:t>
            </a:r>
            <a:endParaRPr lang="en-US" dirty="0"/>
          </a:p>
          <a:p>
            <a:pPr lvl="4"/>
            <a:r>
              <a:rPr lang="fa-IR" dirty="0"/>
              <a:t>سطح 4 توضیحات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1" y="1641238"/>
            <a:ext cx="4041775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dirty="0"/>
              <a:t>با کلیک کردن، موضوع را وارد نمایید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01" y="2113635"/>
            <a:ext cx="4041775" cy="2276294"/>
          </a:xfrm>
        </p:spPr>
        <p:txBody>
          <a:bodyPr>
            <a:normAutofit/>
          </a:bodyPr>
          <a:lstStyle>
            <a:lvl1pPr algn="r">
              <a:defRPr sz="2000">
                <a:solidFill>
                  <a:schemeClr val="tx1"/>
                </a:solidFill>
              </a:defRPr>
            </a:lvl1pPr>
            <a:lvl2pPr algn="r">
              <a:defRPr sz="1800">
                <a:solidFill>
                  <a:schemeClr val="tx1"/>
                </a:solidFill>
              </a:defRPr>
            </a:lvl2pPr>
            <a:lvl3pPr algn="r">
              <a:defRPr sz="1600">
                <a:solidFill>
                  <a:schemeClr val="tx1"/>
                </a:solidFill>
              </a:defRPr>
            </a:lvl3pPr>
            <a:lvl4pPr algn="r">
              <a:defRPr sz="1400">
                <a:solidFill>
                  <a:schemeClr val="tx1"/>
                </a:solidFill>
              </a:defRPr>
            </a:lvl4pPr>
            <a:lvl5pPr algn="r"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a-IR" dirty="0"/>
              <a:t>موضوع اصلی</a:t>
            </a:r>
            <a:endParaRPr lang="en-US" dirty="0"/>
          </a:p>
          <a:p>
            <a:pPr lvl="1"/>
            <a:r>
              <a:rPr lang="fa-IR" dirty="0"/>
              <a:t>سطح 1 توضیحات</a:t>
            </a:r>
            <a:endParaRPr lang="en-US" dirty="0"/>
          </a:p>
          <a:p>
            <a:pPr lvl="2"/>
            <a:r>
              <a:rPr lang="fa-IR" dirty="0"/>
              <a:t>سطح 2 توضیحات</a:t>
            </a:r>
            <a:endParaRPr lang="en-US" dirty="0"/>
          </a:p>
          <a:p>
            <a:pPr lvl="3"/>
            <a:r>
              <a:rPr lang="fa-IR" dirty="0"/>
              <a:t>سطح 3 توضیحات </a:t>
            </a:r>
            <a:endParaRPr lang="en-US" dirty="0"/>
          </a:p>
          <a:p>
            <a:pPr lvl="4"/>
            <a:r>
              <a:rPr lang="fa-IR" dirty="0"/>
              <a:t>سطح 4 توضیحات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a-IR" dirty="0"/>
              <a:t>با کلیک کردن، موضوع اصلی را وارد نمایید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a-IR" dirty="0"/>
              <a:t>با کلیک کردن، موضوع اصلی را وارد نمایید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a-IR" dirty="0"/>
              <a:t>موضوع اصلی</a:t>
            </a:r>
            <a:endParaRPr lang="en-US" dirty="0"/>
          </a:p>
          <a:p>
            <a:pPr lvl="1"/>
            <a:r>
              <a:rPr lang="fa-IR" dirty="0"/>
              <a:t>سطح 1 توضیحات</a:t>
            </a:r>
            <a:endParaRPr lang="en-US" dirty="0"/>
          </a:p>
          <a:p>
            <a:pPr lvl="2"/>
            <a:r>
              <a:rPr lang="fa-IR" dirty="0"/>
              <a:t>سطح 2 توضیحات</a:t>
            </a:r>
            <a:endParaRPr lang="en-US" dirty="0"/>
          </a:p>
          <a:p>
            <a:pPr lvl="3"/>
            <a:r>
              <a:rPr lang="fa-IR" dirty="0"/>
              <a:t>سطح 3 توضیحات </a:t>
            </a:r>
            <a:endParaRPr lang="en-US" dirty="0"/>
          </a:p>
          <a:p>
            <a:pPr lvl="4"/>
            <a:r>
              <a:rPr lang="fa-IR" dirty="0"/>
              <a:t>سطح 4 توضیحات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xStyles>
    <p:titleStyle>
      <a:lvl1pPr algn="ctr" defTabSz="914400" rtl="1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2  Sina" pitchFamily="2" charset="-78"/>
        </a:defRPr>
      </a:lvl1pPr>
    </p:titleStyle>
    <p:bodyStyle>
      <a:lvl1pPr marL="342900" indent="-342900" algn="r" defTabSz="914400" rtl="1" eaLnBrk="1" latinLnBrk="0" hangingPunct="1">
        <a:lnSpc>
          <a:spcPct val="150000"/>
        </a:lnSpc>
        <a:spcBef>
          <a:spcPct val="20000"/>
        </a:spcBef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+mn-ea"/>
          <a:cs typeface="2  Sina" pitchFamily="2" charset="-78"/>
        </a:defRPr>
      </a:lvl1pPr>
      <a:lvl2pPr marL="742950" indent="-285750" algn="r" defTabSz="914400" rtl="1" eaLnBrk="1" latinLnBrk="0" hangingPunct="1">
        <a:lnSpc>
          <a:spcPct val="150000"/>
        </a:lnSpc>
        <a:spcBef>
          <a:spcPct val="20000"/>
        </a:spcBef>
        <a:buFont typeface="Wingdings" pitchFamily="2" charset="2"/>
        <a:buChar char="v"/>
        <a:defRPr sz="2400" kern="1200">
          <a:solidFill>
            <a:schemeClr val="tx1"/>
          </a:solidFill>
          <a:latin typeface="+mn-lt"/>
          <a:ea typeface="+mn-ea"/>
          <a:cs typeface="2  Sina" pitchFamily="2" charset="-78"/>
        </a:defRPr>
      </a:lvl2pPr>
      <a:lvl3pPr marL="1143000" indent="-228600" algn="r" defTabSz="914400" rtl="1" eaLnBrk="1" latinLnBrk="0" hangingPunct="1">
        <a:lnSpc>
          <a:spcPct val="150000"/>
        </a:lnSpc>
        <a:spcBef>
          <a:spcPct val="20000"/>
        </a:spcBef>
        <a:buFont typeface="Wingdings" pitchFamily="2" charset="2"/>
        <a:buChar char="v"/>
        <a:defRPr sz="2000" kern="1200">
          <a:solidFill>
            <a:schemeClr val="tx1"/>
          </a:solidFill>
          <a:latin typeface="+mn-lt"/>
          <a:ea typeface="+mn-ea"/>
          <a:cs typeface="2  Sina" pitchFamily="2" charset="-78"/>
        </a:defRPr>
      </a:lvl3pPr>
      <a:lvl4pPr marL="1600200" indent="-228600" algn="r" defTabSz="914400" rtl="1" eaLnBrk="1" latinLnBrk="0" hangingPunct="1">
        <a:lnSpc>
          <a:spcPct val="150000"/>
        </a:lnSpc>
        <a:spcBef>
          <a:spcPct val="20000"/>
        </a:spcBef>
        <a:buFont typeface="Wingdings" pitchFamily="2" charset="2"/>
        <a:buChar char="v"/>
        <a:defRPr sz="1800" kern="1200">
          <a:solidFill>
            <a:schemeClr val="tx1"/>
          </a:solidFill>
          <a:latin typeface="+mn-lt"/>
          <a:ea typeface="+mn-ea"/>
          <a:cs typeface="2  Sina" pitchFamily="2" charset="-78"/>
        </a:defRPr>
      </a:lvl4pPr>
      <a:lvl5pPr marL="2057400" indent="-228600" algn="r" defTabSz="914400" rtl="1" eaLnBrk="1" latinLnBrk="0" hangingPunct="1">
        <a:lnSpc>
          <a:spcPct val="150000"/>
        </a:lnSpc>
        <a:spcBef>
          <a:spcPct val="20000"/>
        </a:spcBef>
        <a:buFont typeface="Wingdings" pitchFamily="2" charset="2"/>
        <a:buChar char="v"/>
        <a:defRPr sz="1800" kern="1200">
          <a:solidFill>
            <a:schemeClr val="tx1"/>
          </a:solidFill>
          <a:latin typeface="+mn-lt"/>
          <a:ea typeface="+mn-ea"/>
          <a:cs typeface="2  Sina" pitchFamily="2" charset="-7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56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8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86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77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36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76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30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581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0</Words>
  <Application>Microsoft Office PowerPoint</Application>
  <PresentationFormat>On-screen Show (16:9)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2  Sina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Amarbartar</cp:lastModifiedBy>
  <cp:revision>96</cp:revision>
  <dcterms:created xsi:type="dcterms:W3CDTF">2013-08-21T19:17:07Z</dcterms:created>
  <dcterms:modified xsi:type="dcterms:W3CDTF">2017-09-25T09:01:15Z</dcterms:modified>
</cp:coreProperties>
</file>