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9202"/>
    <a:srgbClr val="5EEC3C"/>
    <a:srgbClr val="1D3A00"/>
    <a:srgbClr val="6C1A00"/>
    <a:srgbClr val="003296"/>
    <a:srgbClr val="E39A39"/>
    <a:srgbClr val="FFC901"/>
    <a:srgbClr val="FEA402"/>
    <a:srgbClr val="D68B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9D43B-8233-4A8B-88C6-39F2057FB94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7C148-2FAF-47FB-8A55-4D6A85248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84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33880"/>
            <a:ext cx="8246070" cy="137434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 rtl="1">
              <a:defRPr sz="2800">
                <a:solidFill>
                  <a:schemeClr val="bg1"/>
                </a:solidFill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5" y="1808225"/>
            <a:ext cx="8093366" cy="610820"/>
          </a:xfrm>
        </p:spPr>
        <p:txBody>
          <a:bodyPr>
            <a:normAutofit/>
          </a:bodyPr>
          <a:lstStyle>
            <a:lvl1pPr marL="0" indent="0" algn="r" rtl="1">
              <a:buNone/>
              <a:defRPr sz="2800" b="0" i="0">
                <a:solidFill>
                  <a:srgbClr val="5EEC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Sina" panose="00000700000000000000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433881"/>
            <a:ext cx="8246070" cy="610820"/>
          </a:xfrm>
        </p:spPr>
        <p:txBody>
          <a:bodyPr>
            <a:normAutofit/>
          </a:bodyPr>
          <a:lstStyle>
            <a:lvl1pPr algn="r" rtl="1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044700"/>
            <a:ext cx="8246070" cy="3664921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800">
                <a:solidFill>
                  <a:schemeClr val="bg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600">
                <a:solidFill>
                  <a:schemeClr val="bg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400">
                <a:solidFill>
                  <a:schemeClr val="bg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400">
                <a:solidFill>
                  <a:schemeClr val="bg1"/>
                </a:solidFill>
                <a:cs typeface="2  Sina" panose="00000700000000000000" pitchFamily="2" charset="-78"/>
              </a:defRPr>
            </a:lvl5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8720" y="281175"/>
            <a:ext cx="6108200" cy="572644"/>
          </a:xfrm>
        </p:spPr>
        <p:txBody>
          <a:bodyPr>
            <a:noAutofit/>
          </a:bodyPr>
          <a:lstStyle>
            <a:lvl1pPr algn="r" rtl="1">
              <a:defRPr sz="2800">
                <a:solidFill>
                  <a:srgbClr val="FE92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28720" y="1082877"/>
            <a:ext cx="6108200" cy="3625589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800">
                <a:solidFill>
                  <a:schemeClr val="tx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600">
                <a:solidFill>
                  <a:schemeClr val="tx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400">
                <a:solidFill>
                  <a:schemeClr val="tx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400">
                <a:solidFill>
                  <a:schemeClr val="tx1"/>
                </a:solidFill>
                <a:cs typeface="2  Sina" panose="00000700000000000000" pitchFamily="2" charset="-78"/>
              </a:defRPr>
            </a:lvl5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044699"/>
            <a:ext cx="7772400" cy="3512215"/>
          </a:xfrm>
        </p:spPr>
        <p:txBody>
          <a:bodyPr anchor="t">
            <a:normAutofit/>
          </a:bodyPr>
          <a:lstStyle>
            <a:lvl1pPr algn="r" rtl="1">
              <a:defRPr sz="1800" b="1" cap="all"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توضیحات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81175"/>
            <a:ext cx="7772400" cy="610820"/>
          </a:xfrm>
        </p:spPr>
        <p:txBody>
          <a:bodyPr anchor="b">
            <a:normAutofit/>
          </a:bodyPr>
          <a:lstStyle>
            <a:lvl1pPr marL="0" indent="0" algn="ctr" rtl="1">
              <a:buNone/>
              <a:defRPr sz="2400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600"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400"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200"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200">
                <a:cs typeface="2  Sina" panose="000007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600"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400"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200"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200">
                <a:cs typeface="2  Sina" panose="000007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433880"/>
            <a:ext cx="8093365" cy="610820"/>
          </a:xfrm>
        </p:spPr>
        <p:txBody>
          <a:bodyPr>
            <a:normAutofit/>
          </a:bodyPr>
          <a:lstStyle>
            <a:lvl1pPr algn="ctr" rtl="1">
              <a:defRPr sz="28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80" y="1335828"/>
            <a:ext cx="4040188" cy="479822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80" y="1808225"/>
            <a:ext cx="4040188" cy="2276294"/>
          </a:xfrm>
        </p:spPr>
        <p:txBody>
          <a:bodyPr>
            <a:normAutofit/>
          </a:bodyPr>
          <a:lstStyle>
            <a:lvl1pPr algn="ctr" rtl="1">
              <a:lnSpc>
                <a:spcPct val="150000"/>
              </a:lnSpc>
              <a:defRPr sz="1800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algn="ctr" rtl="1">
              <a:lnSpc>
                <a:spcPct val="150000"/>
              </a:lnSpc>
              <a:defRPr sz="1600">
                <a:solidFill>
                  <a:schemeClr val="bg1"/>
                </a:solidFill>
                <a:cs typeface="2  Sina" panose="00000700000000000000" pitchFamily="2" charset="-78"/>
              </a:defRPr>
            </a:lvl2pPr>
            <a:lvl3pPr algn="ctr" rtl="1">
              <a:lnSpc>
                <a:spcPct val="150000"/>
              </a:lnSpc>
              <a:defRPr sz="1400">
                <a:solidFill>
                  <a:schemeClr val="bg1"/>
                </a:solidFill>
                <a:cs typeface="2  Sina" panose="00000700000000000000" pitchFamily="2" charset="-78"/>
              </a:defRPr>
            </a:lvl3pPr>
            <a:lvl4pPr algn="ctr" rtl="1">
              <a:lnSpc>
                <a:spcPct val="150000"/>
              </a:lnSpc>
              <a:defRPr sz="1200">
                <a:solidFill>
                  <a:schemeClr val="bg1"/>
                </a:solidFill>
                <a:cs typeface="2  Sina" panose="00000700000000000000" pitchFamily="2" charset="-78"/>
              </a:defRPr>
            </a:lvl4pPr>
            <a:lvl5pPr algn="ctr" rtl="1">
              <a:lnSpc>
                <a:spcPct val="150000"/>
              </a:lnSpc>
              <a:defRPr sz="1200">
                <a:solidFill>
                  <a:schemeClr val="bg1"/>
                </a:solidFill>
                <a:cs typeface="2  Sina" panose="00000700000000000000" pitchFamily="2" charset="-7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1" y="1335828"/>
            <a:ext cx="4041775" cy="479822"/>
          </a:xfrm>
        </p:spPr>
        <p:txBody>
          <a:bodyPr anchor="b"/>
          <a:lstStyle>
            <a:lvl1pPr marL="0" indent="0" algn="ctr">
              <a:buNone/>
              <a:defRPr lang="en-US" sz="1800" b="1" kern="1200" dirty="0">
                <a:solidFill>
                  <a:schemeClr val="bg1"/>
                </a:solidFill>
                <a:latin typeface="+mn-lt"/>
                <a:ea typeface="+mn-ea"/>
                <a:cs typeface="2  Sina" panose="000007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1" y="1808225"/>
            <a:ext cx="4041775" cy="2276294"/>
          </a:xfrm>
        </p:spPr>
        <p:txBody>
          <a:bodyPr>
            <a:normAutofit/>
          </a:bodyPr>
          <a:lstStyle>
            <a:lvl1pPr algn="ctr" rtl="1">
              <a:lnSpc>
                <a:spcPct val="150000"/>
              </a:lnSpc>
              <a:defRPr sz="1800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algn="ctr" rtl="1">
              <a:lnSpc>
                <a:spcPct val="150000"/>
              </a:lnSpc>
              <a:defRPr sz="1600">
                <a:solidFill>
                  <a:schemeClr val="bg1"/>
                </a:solidFill>
                <a:cs typeface="2  Sina" panose="00000700000000000000" pitchFamily="2" charset="-78"/>
              </a:defRPr>
            </a:lvl2pPr>
            <a:lvl3pPr algn="ctr" rtl="1">
              <a:lnSpc>
                <a:spcPct val="150000"/>
              </a:lnSpc>
              <a:defRPr sz="1400">
                <a:solidFill>
                  <a:schemeClr val="bg1"/>
                </a:solidFill>
                <a:cs typeface="2  Sina" panose="00000700000000000000" pitchFamily="2" charset="-78"/>
              </a:defRPr>
            </a:lvl3pPr>
            <a:lvl4pPr algn="ctr" rtl="1">
              <a:lnSpc>
                <a:spcPct val="150000"/>
              </a:lnSpc>
              <a:defRPr sz="1200">
                <a:solidFill>
                  <a:schemeClr val="bg1"/>
                </a:solidFill>
                <a:cs typeface="2  Sina" panose="00000700000000000000" pitchFamily="2" charset="-78"/>
              </a:defRPr>
            </a:lvl4pPr>
            <a:lvl5pPr algn="ctr" rtl="1">
              <a:lnSpc>
                <a:spcPct val="150000"/>
              </a:lnSpc>
              <a:defRPr sz="1200">
                <a:solidFill>
                  <a:schemeClr val="bg1"/>
                </a:solidFill>
                <a:cs typeface="2  Sina" panose="00000700000000000000" pitchFamily="2" charset="-7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rtl="1">
              <a:defRPr sz="2800">
                <a:solidFill>
                  <a:schemeClr val="bg1"/>
                </a:solidFill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E5FD-6740-4CD7-9366-19FC345CD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36D9-B4B4-4BEE-A8DF-C604228B01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0742-5915-421D-8129-D3E81C54B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EED3D-2504-4689-96A1-52BD9CA40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9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E8BAF-5519-4838-8D37-342CE1C40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5FFB1-EA59-4D27-A5FC-981B0639E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04A24-42CD-4A2A-B0F0-548A625D2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6862D-1346-4406-9948-2DEC7ECF3B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98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0C616-6FFD-490B-ACE2-6954F04E4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8830-023A-4F23-AF19-E785E6BFF6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9BED9-3FED-4675-A965-495EDD6483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5DC62-4639-40DC-AF09-31888749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D04940-2317-45B1-8A7C-068F9E4A3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A91EE-6A6F-44AE-9C01-50F36A5FC1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C3BD1D-8C5B-4D6C-923C-8DEF1B30B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9AFF47-7AB8-490A-9A91-E57BA772931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17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92AE6-7B41-42E5-B240-C4BE75A55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91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5229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2017-07-10T14:05:18Z</dcterms:created>
  <dcterms:modified xsi:type="dcterms:W3CDTF">2017-09-27T06:14:55Z</dcterms:modified>
</cp:coreProperties>
</file>