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A00"/>
    <a:srgbClr val="5EEC3C"/>
    <a:srgbClr val="6C1A00"/>
    <a:srgbClr val="003296"/>
    <a:srgbClr val="E39A39"/>
    <a:srgbClr val="FFC901"/>
    <a:srgbClr val="FE9202"/>
    <a:srgbClr val="FEA402"/>
    <a:srgbClr val="D68B1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891995"/>
            <a:ext cx="8246070" cy="137434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 rtl="1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Sina" panose="00000700000000000000" pitchFamily="2" charset="-78"/>
              </a:defRPr>
            </a:lvl1pPr>
          </a:lstStyle>
          <a:p>
            <a:r>
              <a:rPr lang="fa-IR" dirty="0"/>
              <a:t>با کلیک کردن موضوع اصلی را وارد نمایید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8965" y="2266340"/>
            <a:ext cx="8093366" cy="610820"/>
          </a:xfrm>
        </p:spPr>
        <p:txBody>
          <a:bodyPr>
            <a:normAutofit/>
          </a:bodyPr>
          <a:lstStyle>
            <a:lvl1pPr marL="0" indent="0" algn="r" rtl="1">
              <a:buNone/>
              <a:defRPr sz="2800" b="0" i="0">
                <a:solidFill>
                  <a:srgbClr val="5EE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Sina" panose="000007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128470"/>
            <a:ext cx="8246070" cy="610820"/>
          </a:xfrm>
        </p:spPr>
        <p:txBody>
          <a:bodyPr>
            <a:normAutofit/>
          </a:bodyPr>
          <a:lstStyle>
            <a:lvl1pPr algn="r" rtl="1">
              <a:defRPr sz="2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2  Sina" panose="00000700000000000000" pitchFamily="2" charset="-78"/>
              </a:defRPr>
            </a:lvl1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8966" y="891996"/>
            <a:ext cx="8246070" cy="3970330"/>
          </a:xfrm>
        </p:spPr>
        <p:txBody>
          <a:bodyPr>
            <a:normAutofit/>
          </a:bodyPr>
          <a:lstStyle>
            <a:lvl1pPr algn="r" rtl="1">
              <a:lnSpc>
                <a:spcPct val="150000"/>
              </a:lnSpc>
              <a:defRPr sz="1800">
                <a:solidFill>
                  <a:srgbClr val="1D3A00"/>
                </a:solidFill>
                <a:cs typeface="2  Sina" panose="00000700000000000000" pitchFamily="2" charset="-78"/>
              </a:defRPr>
            </a:lvl1pPr>
            <a:lvl2pPr algn="r" rtl="1">
              <a:lnSpc>
                <a:spcPct val="150000"/>
              </a:lnSpc>
              <a:defRPr sz="1800">
                <a:solidFill>
                  <a:srgbClr val="1D3A00"/>
                </a:solidFill>
                <a:cs typeface="2  Sina" panose="00000700000000000000" pitchFamily="2" charset="-78"/>
              </a:defRPr>
            </a:lvl2pPr>
            <a:lvl3pPr algn="r" rtl="1">
              <a:lnSpc>
                <a:spcPct val="150000"/>
              </a:lnSpc>
              <a:defRPr sz="1600">
                <a:solidFill>
                  <a:srgbClr val="1D3A00"/>
                </a:solidFill>
                <a:cs typeface="2  Sina" panose="00000700000000000000" pitchFamily="2" charset="-78"/>
              </a:defRPr>
            </a:lvl3pPr>
            <a:lvl4pPr algn="r" rtl="1">
              <a:lnSpc>
                <a:spcPct val="150000"/>
              </a:lnSpc>
              <a:defRPr sz="1400">
                <a:solidFill>
                  <a:srgbClr val="1D3A00"/>
                </a:solidFill>
                <a:cs typeface="2  Sina" panose="00000700000000000000" pitchFamily="2" charset="-78"/>
              </a:defRPr>
            </a:lvl4pPr>
            <a:lvl5pPr algn="r" rtl="1">
              <a:lnSpc>
                <a:spcPct val="150000"/>
              </a:lnSpc>
              <a:defRPr sz="1400">
                <a:solidFill>
                  <a:srgbClr val="1D3A00"/>
                </a:solidFill>
                <a:cs typeface="2  Sina" panose="00000700000000000000" pitchFamily="2" charset="-78"/>
              </a:defRPr>
            </a:lvl5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  <a:p>
            <a:pPr lvl="1"/>
            <a:r>
              <a:rPr lang="fa-IR" dirty="0"/>
              <a:t>سطح دوم توضیحات</a:t>
            </a:r>
            <a:endParaRPr lang="en-US" dirty="0"/>
          </a:p>
          <a:p>
            <a:pPr lvl="2"/>
            <a:r>
              <a:rPr lang="fa-IR" dirty="0"/>
              <a:t>سطح سوم توضیحات</a:t>
            </a:r>
            <a:endParaRPr lang="en-US" dirty="0"/>
          </a:p>
          <a:p>
            <a:pPr lvl="3"/>
            <a:r>
              <a:rPr lang="fa-IR" dirty="0"/>
              <a:t>سطح چهارم توضیحات</a:t>
            </a:r>
            <a:endParaRPr lang="en-US" dirty="0"/>
          </a:p>
          <a:p>
            <a:pPr lvl="4"/>
            <a:r>
              <a:rPr lang="fa-IR" dirty="0"/>
              <a:t>سطح پنجم توضیحات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281175"/>
            <a:ext cx="6108200" cy="572644"/>
          </a:xfrm>
        </p:spPr>
        <p:txBody>
          <a:bodyPr>
            <a:noAutofit/>
          </a:bodyPr>
          <a:lstStyle>
            <a:lvl1pPr algn="r" rtl="1">
              <a:defRPr sz="28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2  Sina" panose="00000700000000000000" pitchFamily="2" charset="-78"/>
              </a:defRPr>
            </a:lvl1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8965" y="1082877"/>
            <a:ext cx="6108200" cy="3625589"/>
          </a:xfrm>
        </p:spPr>
        <p:txBody>
          <a:bodyPr>
            <a:normAutofit/>
          </a:bodyPr>
          <a:lstStyle>
            <a:lvl1pPr algn="r" rtl="1">
              <a:lnSpc>
                <a:spcPct val="150000"/>
              </a:lnSpc>
              <a:defRPr sz="1800">
                <a:solidFill>
                  <a:srgbClr val="1D3A00"/>
                </a:solidFill>
                <a:cs typeface="2  Sina" panose="00000700000000000000" pitchFamily="2" charset="-78"/>
              </a:defRPr>
            </a:lvl1pPr>
            <a:lvl2pPr algn="r" rtl="1">
              <a:lnSpc>
                <a:spcPct val="150000"/>
              </a:lnSpc>
              <a:defRPr sz="1800">
                <a:solidFill>
                  <a:srgbClr val="1D3A00"/>
                </a:solidFill>
                <a:cs typeface="2  Sina" panose="00000700000000000000" pitchFamily="2" charset="-78"/>
              </a:defRPr>
            </a:lvl2pPr>
            <a:lvl3pPr algn="r" rtl="1">
              <a:lnSpc>
                <a:spcPct val="150000"/>
              </a:lnSpc>
              <a:defRPr sz="1600">
                <a:solidFill>
                  <a:srgbClr val="1D3A00"/>
                </a:solidFill>
                <a:cs typeface="2  Sina" panose="00000700000000000000" pitchFamily="2" charset="-78"/>
              </a:defRPr>
            </a:lvl3pPr>
            <a:lvl4pPr algn="r" rtl="1">
              <a:lnSpc>
                <a:spcPct val="150000"/>
              </a:lnSpc>
              <a:defRPr sz="1400">
                <a:solidFill>
                  <a:srgbClr val="1D3A00"/>
                </a:solidFill>
                <a:cs typeface="2  Sina" panose="00000700000000000000" pitchFamily="2" charset="-78"/>
              </a:defRPr>
            </a:lvl4pPr>
            <a:lvl5pPr algn="r" rtl="1">
              <a:lnSpc>
                <a:spcPct val="150000"/>
              </a:lnSpc>
              <a:defRPr sz="1400">
                <a:solidFill>
                  <a:srgbClr val="1D3A00"/>
                </a:solidFill>
                <a:cs typeface="2  Sina" panose="00000700000000000000" pitchFamily="2" charset="-78"/>
              </a:defRPr>
            </a:lvl5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  <a:p>
            <a:pPr lvl="1"/>
            <a:r>
              <a:rPr lang="fa-IR" dirty="0"/>
              <a:t>سطح دوم توضیحات</a:t>
            </a:r>
            <a:endParaRPr lang="en-US" dirty="0"/>
          </a:p>
          <a:p>
            <a:pPr lvl="2"/>
            <a:r>
              <a:rPr lang="fa-IR" dirty="0"/>
              <a:t>سطح سوم توضیحات</a:t>
            </a:r>
            <a:endParaRPr lang="en-US" dirty="0"/>
          </a:p>
          <a:p>
            <a:pPr lvl="3"/>
            <a:r>
              <a:rPr lang="fa-IR" dirty="0"/>
              <a:t>سطح چهارم توضیحات</a:t>
            </a:r>
            <a:endParaRPr lang="en-US" dirty="0"/>
          </a:p>
          <a:p>
            <a:pPr lvl="4"/>
            <a:r>
              <a:rPr lang="fa-IR" dirty="0"/>
              <a:t>سطح پنجم توضیحات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549590"/>
            <a:ext cx="7772400" cy="3160030"/>
          </a:xfrm>
        </p:spPr>
        <p:txBody>
          <a:bodyPr anchor="t">
            <a:normAutofit/>
          </a:bodyPr>
          <a:lstStyle>
            <a:lvl1pPr algn="r" rtl="1">
              <a:defRPr sz="2000" b="1" cap="all">
                <a:cs typeface="2  Sina" panose="00000700000000000000" pitchFamily="2" charset="-78"/>
              </a:defRPr>
            </a:lvl1pPr>
          </a:lstStyle>
          <a:p>
            <a:r>
              <a:rPr lang="fa-IR" dirty="0"/>
              <a:t>با کلیک کردن توضیحات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891995"/>
            <a:ext cx="7772400" cy="544420"/>
          </a:xfrm>
        </p:spPr>
        <p:txBody>
          <a:bodyPr anchor="b"/>
          <a:lstStyle>
            <a:lvl1pPr marL="0" indent="0" algn="ctr" rtl="1">
              <a:buNone/>
              <a:defRPr sz="2000">
                <a:solidFill>
                  <a:schemeClr val="tx1"/>
                </a:solidFill>
                <a:cs typeface="2  Sina" panose="00000700000000000000" pitchFamily="2" charset="-7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58566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cs typeface="2  Sina" panose="00000700000000000000" pitchFamily="2" charset="-78"/>
              </a:defRPr>
            </a:lvl1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algn="r" rtl="1">
              <a:lnSpc>
                <a:spcPct val="150000"/>
              </a:lnSpc>
              <a:defRPr sz="1800">
                <a:cs typeface="2  Sina" panose="00000700000000000000" pitchFamily="2" charset="-78"/>
              </a:defRPr>
            </a:lvl1pPr>
            <a:lvl2pPr algn="r" rtl="1">
              <a:lnSpc>
                <a:spcPct val="150000"/>
              </a:lnSpc>
              <a:defRPr sz="1600">
                <a:cs typeface="2  Sina" panose="00000700000000000000" pitchFamily="2" charset="-78"/>
              </a:defRPr>
            </a:lvl2pPr>
            <a:lvl3pPr algn="r" rtl="1">
              <a:lnSpc>
                <a:spcPct val="150000"/>
              </a:lnSpc>
              <a:defRPr sz="1400">
                <a:cs typeface="2  Sina" panose="00000700000000000000" pitchFamily="2" charset="-78"/>
              </a:defRPr>
            </a:lvl3pPr>
            <a:lvl4pPr algn="r" rtl="1">
              <a:lnSpc>
                <a:spcPct val="150000"/>
              </a:lnSpc>
              <a:defRPr sz="1200">
                <a:cs typeface="2  Sina" panose="00000700000000000000" pitchFamily="2" charset="-78"/>
              </a:defRPr>
            </a:lvl4pPr>
            <a:lvl5pPr algn="r" rtl="1">
              <a:lnSpc>
                <a:spcPct val="150000"/>
              </a:lnSpc>
              <a:defRPr sz="1200">
                <a:cs typeface="2  Sina" panose="00000700000000000000" pitchFamily="2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  <a:p>
            <a:pPr lvl="1"/>
            <a:r>
              <a:rPr lang="fa-IR" dirty="0"/>
              <a:t>سطح دوم توضیحات</a:t>
            </a:r>
            <a:endParaRPr lang="en-US" dirty="0"/>
          </a:p>
          <a:p>
            <a:pPr lvl="2"/>
            <a:r>
              <a:rPr lang="fa-IR" dirty="0"/>
              <a:t>سطح سوم توضیحات</a:t>
            </a:r>
            <a:endParaRPr lang="en-US" dirty="0"/>
          </a:p>
          <a:p>
            <a:pPr lvl="3"/>
            <a:r>
              <a:rPr lang="fa-IR" dirty="0"/>
              <a:t>سطح چهارم توضیحات</a:t>
            </a:r>
            <a:endParaRPr lang="en-US" dirty="0"/>
          </a:p>
          <a:p>
            <a:pPr lvl="4"/>
            <a:r>
              <a:rPr lang="fa-IR" dirty="0"/>
              <a:t>سطح پنجم توضیحات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 algn="r" rtl="1">
              <a:lnSpc>
                <a:spcPct val="150000"/>
              </a:lnSpc>
              <a:defRPr sz="1800">
                <a:cs typeface="2  Sina" panose="00000700000000000000" pitchFamily="2" charset="-78"/>
              </a:defRPr>
            </a:lvl1pPr>
            <a:lvl2pPr algn="r" rtl="1">
              <a:lnSpc>
                <a:spcPct val="150000"/>
              </a:lnSpc>
              <a:defRPr sz="1600">
                <a:cs typeface="2  Sina" panose="00000700000000000000" pitchFamily="2" charset="-78"/>
              </a:defRPr>
            </a:lvl2pPr>
            <a:lvl3pPr algn="r" rtl="1">
              <a:lnSpc>
                <a:spcPct val="150000"/>
              </a:lnSpc>
              <a:defRPr sz="1400">
                <a:cs typeface="2  Sina" panose="00000700000000000000" pitchFamily="2" charset="-78"/>
              </a:defRPr>
            </a:lvl3pPr>
            <a:lvl4pPr algn="r" rtl="1">
              <a:lnSpc>
                <a:spcPct val="150000"/>
              </a:lnSpc>
              <a:defRPr sz="1200">
                <a:cs typeface="2  Sina" panose="00000700000000000000" pitchFamily="2" charset="-78"/>
              </a:defRPr>
            </a:lvl4pPr>
            <a:lvl5pPr algn="r" rtl="1">
              <a:lnSpc>
                <a:spcPct val="150000"/>
              </a:lnSpc>
              <a:defRPr sz="1200">
                <a:cs typeface="2  Sina" panose="00000700000000000000" pitchFamily="2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  <a:p>
            <a:pPr lvl="1"/>
            <a:r>
              <a:rPr lang="fa-IR" dirty="0"/>
              <a:t>سطح دوم توضیحات</a:t>
            </a:r>
            <a:endParaRPr lang="en-US" dirty="0"/>
          </a:p>
          <a:p>
            <a:pPr lvl="2"/>
            <a:r>
              <a:rPr lang="fa-IR" dirty="0"/>
              <a:t>سطح سوم توضیحات</a:t>
            </a:r>
            <a:endParaRPr lang="en-US" dirty="0"/>
          </a:p>
          <a:p>
            <a:pPr lvl="3"/>
            <a:r>
              <a:rPr lang="fa-IR" dirty="0"/>
              <a:t>سطح چهارم توضیحات</a:t>
            </a:r>
            <a:endParaRPr lang="en-US" dirty="0"/>
          </a:p>
          <a:p>
            <a:pPr lvl="4"/>
            <a:r>
              <a:rPr lang="fa-IR" dirty="0"/>
              <a:t>سطح پنجم توضیحات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670" y="128470"/>
            <a:ext cx="8093365" cy="610820"/>
          </a:xfr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bg1"/>
                </a:solidFill>
                <a:latin typeface="+mn-lt"/>
                <a:ea typeface="+mn-ea"/>
                <a:cs typeface="2  Sina" panose="00000700000000000000" pitchFamily="2" charset="-78"/>
              </a:defRPr>
            </a:lvl1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880" y="1488533"/>
            <a:ext cx="4040188" cy="479822"/>
          </a:xfrm>
        </p:spPr>
        <p:txBody>
          <a:bodyPr anchor="b">
            <a:normAutofit/>
          </a:bodyPr>
          <a:lstStyle>
            <a:lvl1pPr marL="0" indent="0" algn="ctr" rtl="1">
              <a:buNone/>
              <a:defRPr sz="2000" b="1">
                <a:solidFill>
                  <a:srgbClr val="1D3A00"/>
                </a:solidFill>
                <a:cs typeface="2  Sina" panose="00000700000000000000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6880" y="1960930"/>
            <a:ext cx="4040188" cy="2276294"/>
          </a:xfrm>
        </p:spPr>
        <p:txBody>
          <a:bodyPr>
            <a:normAutofit/>
          </a:bodyPr>
          <a:lstStyle>
            <a:lvl1pPr algn="r" rtl="1">
              <a:lnSpc>
                <a:spcPct val="150000"/>
              </a:lnSpc>
              <a:defRPr sz="1800">
                <a:solidFill>
                  <a:srgbClr val="1D3A00"/>
                </a:solidFill>
                <a:cs typeface="2  Sina" panose="00000700000000000000" pitchFamily="2" charset="-78"/>
              </a:defRPr>
            </a:lvl1pPr>
            <a:lvl2pPr algn="r" rtl="1">
              <a:lnSpc>
                <a:spcPct val="150000"/>
              </a:lnSpc>
              <a:defRPr sz="1600">
                <a:solidFill>
                  <a:srgbClr val="1D3A00"/>
                </a:solidFill>
                <a:cs typeface="2  Sina" panose="00000700000000000000" pitchFamily="2" charset="-78"/>
              </a:defRPr>
            </a:lvl2pPr>
            <a:lvl3pPr algn="r" rtl="1">
              <a:lnSpc>
                <a:spcPct val="150000"/>
              </a:lnSpc>
              <a:defRPr sz="1400">
                <a:solidFill>
                  <a:srgbClr val="1D3A00"/>
                </a:solidFill>
                <a:cs typeface="2  Sina" panose="00000700000000000000" pitchFamily="2" charset="-78"/>
              </a:defRPr>
            </a:lvl3pPr>
            <a:lvl4pPr algn="r" rtl="1">
              <a:lnSpc>
                <a:spcPct val="150000"/>
              </a:lnSpc>
              <a:defRPr sz="1200">
                <a:solidFill>
                  <a:srgbClr val="1D3A00"/>
                </a:solidFill>
                <a:cs typeface="2  Sina" panose="00000700000000000000" pitchFamily="2" charset="-78"/>
              </a:defRPr>
            </a:lvl4pPr>
            <a:lvl5pPr algn="r" rtl="1">
              <a:lnSpc>
                <a:spcPct val="150000"/>
              </a:lnSpc>
              <a:defRPr sz="1200">
                <a:solidFill>
                  <a:srgbClr val="1D3A00"/>
                </a:solidFill>
                <a:cs typeface="2  Sina" panose="00000700000000000000" pitchFamily="2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  <a:p>
            <a:pPr lvl="1"/>
            <a:r>
              <a:rPr lang="fa-IR" dirty="0"/>
              <a:t>سطح دوم توضیحات</a:t>
            </a:r>
            <a:endParaRPr lang="en-US" dirty="0"/>
          </a:p>
          <a:p>
            <a:pPr lvl="2"/>
            <a:r>
              <a:rPr lang="fa-IR" dirty="0"/>
              <a:t>سطح سوم توضیحات</a:t>
            </a:r>
            <a:endParaRPr lang="en-US" dirty="0"/>
          </a:p>
          <a:p>
            <a:pPr lvl="3"/>
            <a:r>
              <a:rPr lang="fa-IR" dirty="0"/>
              <a:t>سطح چهارم توضیحات</a:t>
            </a:r>
            <a:endParaRPr lang="en-US" dirty="0"/>
          </a:p>
          <a:p>
            <a:pPr lvl="4"/>
            <a:r>
              <a:rPr lang="fa-IR" dirty="0"/>
              <a:t>سطح پنجم توضیحات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1" y="1488533"/>
            <a:ext cx="4041775" cy="479822"/>
          </a:xfrm>
        </p:spPr>
        <p:txBody>
          <a:bodyPr anchor="b"/>
          <a:lstStyle>
            <a:lvl1pPr marL="0" indent="0" algn="ctr">
              <a:buNone/>
              <a:defRPr lang="en-US" sz="2000" b="1" kern="1200" dirty="0">
                <a:solidFill>
                  <a:srgbClr val="1D3A00"/>
                </a:solidFill>
                <a:latin typeface="+mn-lt"/>
                <a:ea typeface="+mn-ea"/>
                <a:cs typeface="2  Sina" panose="00000700000000000000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1" y="1960930"/>
            <a:ext cx="4041775" cy="2276294"/>
          </a:xfrm>
        </p:spPr>
        <p:txBody>
          <a:bodyPr>
            <a:normAutofit/>
          </a:bodyPr>
          <a:lstStyle>
            <a:lvl1pPr algn="r" rtl="1">
              <a:lnSpc>
                <a:spcPct val="150000"/>
              </a:lnSpc>
              <a:defRPr sz="1800">
                <a:solidFill>
                  <a:srgbClr val="1D3A00"/>
                </a:solidFill>
                <a:cs typeface="2  Sina" panose="00000700000000000000" pitchFamily="2" charset="-78"/>
              </a:defRPr>
            </a:lvl1pPr>
            <a:lvl2pPr algn="r" rtl="1">
              <a:lnSpc>
                <a:spcPct val="150000"/>
              </a:lnSpc>
              <a:defRPr sz="1600">
                <a:solidFill>
                  <a:srgbClr val="1D3A00"/>
                </a:solidFill>
                <a:cs typeface="2  Sina" panose="00000700000000000000" pitchFamily="2" charset="-78"/>
              </a:defRPr>
            </a:lvl2pPr>
            <a:lvl3pPr algn="r" rtl="1">
              <a:lnSpc>
                <a:spcPct val="150000"/>
              </a:lnSpc>
              <a:defRPr sz="1400">
                <a:solidFill>
                  <a:srgbClr val="1D3A00"/>
                </a:solidFill>
                <a:cs typeface="2  Sina" panose="00000700000000000000" pitchFamily="2" charset="-78"/>
              </a:defRPr>
            </a:lvl3pPr>
            <a:lvl4pPr algn="r" rtl="1">
              <a:lnSpc>
                <a:spcPct val="150000"/>
              </a:lnSpc>
              <a:defRPr sz="1200">
                <a:solidFill>
                  <a:srgbClr val="1D3A00"/>
                </a:solidFill>
                <a:cs typeface="2  Sina" panose="00000700000000000000" pitchFamily="2" charset="-78"/>
              </a:defRPr>
            </a:lvl4pPr>
            <a:lvl5pPr algn="r" rtl="1">
              <a:lnSpc>
                <a:spcPct val="150000"/>
              </a:lnSpc>
              <a:defRPr sz="1200">
                <a:solidFill>
                  <a:srgbClr val="1D3A00"/>
                </a:solidFill>
                <a:cs typeface="2  Sina" panose="00000700000000000000" pitchFamily="2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  <a:p>
            <a:pPr lvl="1"/>
            <a:r>
              <a:rPr lang="fa-IR" dirty="0"/>
              <a:t>سطح دوم توضیحات</a:t>
            </a:r>
            <a:endParaRPr lang="en-US" dirty="0"/>
          </a:p>
          <a:p>
            <a:pPr lvl="2"/>
            <a:r>
              <a:rPr lang="fa-IR" dirty="0"/>
              <a:t>سطح سوم توضیحات</a:t>
            </a:r>
            <a:endParaRPr lang="en-US" dirty="0"/>
          </a:p>
          <a:p>
            <a:pPr lvl="3"/>
            <a:r>
              <a:rPr lang="fa-IR" dirty="0"/>
              <a:t>سطح چهارم توضیحات</a:t>
            </a:r>
            <a:endParaRPr lang="en-US" dirty="0"/>
          </a:p>
          <a:p>
            <a:pPr lvl="4"/>
            <a:r>
              <a:rPr lang="fa-IR" dirty="0"/>
              <a:t>سطح پنجم توضیحات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966"/>
            <a:ext cx="8229600" cy="676324"/>
          </a:xfrm>
        </p:spPr>
        <p:txBody>
          <a:bodyPr>
            <a:normAutofit/>
          </a:bodyPr>
          <a:lstStyle>
            <a:lvl1pPr algn="ctr" rtl="1">
              <a:defRPr sz="3200">
                <a:cs typeface="2  Sina" panose="00000700000000000000" pitchFamily="2" charset="-78"/>
              </a:defRPr>
            </a:lvl1pPr>
          </a:lstStyle>
          <a:p>
            <a:r>
              <a:rPr lang="fa-IR" dirty="0"/>
              <a:t>با کلیک کردن موضوع را وارد نمایید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15B9-14EE-4239-BCEA-02F9B9CC18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E31DA-4EAB-408E-BB46-F605F3850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2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F3EE-0359-4667-8ECF-C2BFA3B7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0B6B1-701B-4B73-964F-E00E50C0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2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16D2-0ECA-418D-83C0-41847772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A65A7-8976-465E-89A1-99A7FB71F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5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7C21-0221-4B5C-B525-18491A36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55AC7-6EC5-423C-8E9E-95E3A6D00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6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EC7A-7C07-47BB-943B-CD0632F6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A276C-E301-4476-A952-B3A6862C53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CFDB4-7BC6-4591-8C23-5C1E9C68FF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EEAF-62D7-485A-9BFE-C56CA173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0CD99-2059-4DBD-947F-D218BFEB6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43511-4630-40A6-B18A-B2E0494538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1279F-0B2B-451A-A98D-6A34BBC02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9FA5E-0A7E-4897-8982-D92F04A63D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7B18-E066-4ABB-ADFA-09B9DD70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726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2  Sina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2017-07-10T01:12:12Z</dcterms:created>
  <dcterms:modified xsi:type="dcterms:W3CDTF">2017-09-27T06:16:51Z</dcterms:modified>
</cp:coreProperties>
</file>