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1A00"/>
    <a:srgbClr val="003296"/>
    <a:srgbClr val="1D3A00"/>
    <a:srgbClr val="E39A39"/>
    <a:srgbClr val="5EEC3C"/>
    <a:srgbClr val="FFC901"/>
    <a:srgbClr val="FE9202"/>
    <a:srgbClr val="FEA402"/>
    <a:srgbClr val="D68B1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55769" y="1044700"/>
            <a:ext cx="5039265" cy="1641579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 rtl="1">
              <a:defRPr sz="2000">
                <a:solidFill>
                  <a:schemeClr val="tx1"/>
                </a:solidFill>
                <a:effectLst/>
                <a:cs typeface="2  Sina" panose="00000700000000000000" pitchFamily="2" charset="-78"/>
              </a:defRPr>
            </a:lvl1pPr>
          </a:lstStyle>
          <a:p>
            <a:r>
              <a:rPr lang="fa-IR" dirty="0"/>
              <a:t>با کلیک کردن موضوع اصلی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5769" y="2877160"/>
            <a:ext cx="5039267" cy="458115"/>
          </a:xfrm>
        </p:spPr>
        <p:txBody>
          <a:bodyPr>
            <a:normAutofit/>
          </a:bodyPr>
          <a:lstStyle>
            <a:lvl1pPr marL="0" indent="0" algn="r" rtl="1">
              <a:buNone/>
              <a:defRPr sz="2000" b="0" i="0">
                <a:solidFill>
                  <a:schemeClr val="tx1"/>
                </a:solidFill>
                <a:cs typeface="2  Sina" panose="00000700000000000000" pitchFamily="2" charset="-7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281175"/>
            <a:ext cx="8246070" cy="458116"/>
          </a:xfrm>
        </p:spPr>
        <p:txBody>
          <a:bodyPr>
            <a:noAutofit/>
          </a:bodyPr>
          <a:lstStyle>
            <a:lvl1pPr algn="r" rtl="1">
              <a:defRPr sz="2400" baseline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2  Sina" panose="00000700000000000000" pitchFamily="2" charset="-78"/>
              </a:defRPr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1044700"/>
            <a:ext cx="8246070" cy="3817625"/>
          </a:xfrm>
        </p:spPr>
        <p:txBody>
          <a:bodyPr>
            <a:normAutofit/>
          </a:bodyPr>
          <a:lstStyle>
            <a:lvl1pPr algn="r" rtl="1">
              <a:lnSpc>
                <a:spcPct val="150000"/>
              </a:lnSpc>
              <a:defRPr sz="2400">
                <a:solidFill>
                  <a:schemeClr val="tx1"/>
                </a:solidFill>
                <a:cs typeface="2  Sina" panose="00000700000000000000" pitchFamily="2" charset="-78"/>
              </a:defRPr>
            </a:lvl1pPr>
            <a:lvl2pPr algn="r" rtl="1">
              <a:lnSpc>
                <a:spcPct val="150000"/>
              </a:lnSpc>
              <a:defRPr sz="2400">
                <a:solidFill>
                  <a:schemeClr val="tx1"/>
                </a:solidFill>
                <a:cs typeface="2  Sina" panose="00000700000000000000" pitchFamily="2" charset="-78"/>
              </a:defRPr>
            </a:lvl2pPr>
            <a:lvl3pPr algn="r" rtl="1">
              <a:lnSpc>
                <a:spcPct val="150000"/>
              </a:lnSpc>
              <a:defRPr sz="2000">
                <a:solidFill>
                  <a:schemeClr val="tx1"/>
                </a:solidFill>
                <a:cs typeface="2  Sina" panose="00000700000000000000" pitchFamily="2" charset="-78"/>
              </a:defRPr>
            </a:lvl3pPr>
            <a:lvl4pPr algn="r" rtl="1">
              <a:lnSpc>
                <a:spcPct val="150000"/>
              </a:lnSpc>
              <a:defRPr sz="1800">
                <a:solidFill>
                  <a:schemeClr val="tx1"/>
                </a:solidFill>
                <a:cs typeface="2  Sina" panose="00000700000000000000" pitchFamily="2" charset="-78"/>
              </a:defRPr>
            </a:lvl4pPr>
            <a:lvl5pPr algn="r" rtl="1">
              <a:lnSpc>
                <a:spcPct val="150000"/>
              </a:lnSpc>
              <a:defRPr sz="1800">
                <a:solidFill>
                  <a:schemeClr val="tx1"/>
                </a:solidFill>
                <a:cs typeface="2  Sina" panose="00000700000000000000" pitchFamily="2" charset="-78"/>
              </a:defRPr>
            </a:lvl5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  <a:p>
            <a:pPr lvl="1"/>
            <a:r>
              <a:rPr lang="fa-IR" dirty="0"/>
              <a:t>سطح دوم توضیحات</a:t>
            </a:r>
            <a:endParaRPr lang="en-US" dirty="0"/>
          </a:p>
          <a:p>
            <a:pPr lvl="2"/>
            <a:r>
              <a:rPr lang="fa-IR" dirty="0"/>
              <a:t>سطح سوم توضیحات</a:t>
            </a:r>
            <a:endParaRPr lang="en-US" dirty="0"/>
          </a:p>
          <a:p>
            <a:pPr lvl="3"/>
            <a:r>
              <a:rPr lang="fa-IR" dirty="0"/>
              <a:t>سطح چهارم توضیحات</a:t>
            </a:r>
            <a:endParaRPr lang="en-US" dirty="0"/>
          </a:p>
          <a:p>
            <a:pPr lvl="4"/>
            <a:r>
              <a:rPr lang="fa-IR" dirty="0"/>
              <a:t>سطح پنجم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34130" y="281175"/>
            <a:ext cx="6108200" cy="572644"/>
          </a:xfrm>
        </p:spPr>
        <p:txBody>
          <a:bodyPr>
            <a:noAutofit/>
          </a:bodyPr>
          <a:lstStyle>
            <a:lvl1pPr algn="r">
              <a:defRPr sz="240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2  Sina" panose="00000700000000000000" pitchFamily="2" charset="-78"/>
              </a:defRPr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434130" y="1082877"/>
            <a:ext cx="6108200" cy="3625589"/>
          </a:xfrm>
        </p:spPr>
        <p:txBody>
          <a:bodyPr>
            <a:normAutofit/>
          </a:bodyPr>
          <a:lstStyle>
            <a:lvl1pPr algn="r" rtl="1">
              <a:lnSpc>
                <a:spcPct val="150000"/>
              </a:lnSpc>
              <a:defRPr sz="1800">
                <a:solidFill>
                  <a:schemeClr val="tx1"/>
                </a:solidFill>
                <a:cs typeface="2  Sina" panose="00000700000000000000" pitchFamily="2" charset="-78"/>
              </a:defRPr>
            </a:lvl1pPr>
            <a:lvl2pPr algn="r" rtl="1">
              <a:lnSpc>
                <a:spcPct val="150000"/>
              </a:lnSpc>
              <a:defRPr sz="1800">
                <a:solidFill>
                  <a:schemeClr val="tx1"/>
                </a:solidFill>
                <a:cs typeface="2  Sina" panose="00000700000000000000" pitchFamily="2" charset="-78"/>
              </a:defRPr>
            </a:lvl2pPr>
            <a:lvl3pPr algn="r" rtl="1">
              <a:lnSpc>
                <a:spcPct val="150000"/>
              </a:lnSpc>
              <a:defRPr sz="1600">
                <a:solidFill>
                  <a:schemeClr val="tx1"/>
                </a:solidFill>
                <a:cs typeface="2  Sina" panose="00000700000000000000" pitchFamily="2" charset="-78"/>
              </a:defRPr>
            </a:lvl3pPr>
            <a:lvl4pPr algn="r" rtl="1">
              <a:lnSpc>
                <a:spcPct val="150000"/>
              </a:lnSpc>
              <a:defRPr sz="1400">
                <a:solidFill>
                  <a:schemeClr val="tx1"/>
                </a:solidFill>
                <a:cs typeface="2  Sina" panose="00000700000000000000" pitchFamily="2" charset="-78"/>
              </a:defRPr>
            </a:lvl4pPr>
            <a:lvl5pPr algn="r" rtl="1">
              <a:lnSpc>
                <a:spcPct val="150000"/>
              </a:lnSpc>
              <a:defRPr sz="1400">
                <a:solidFill>
                  <a:schemeClr val="tx1"/>
                </a:solidFill>
                <a:cs typeface="2  Sina" panose="00000700000000000000" pitchFamily="2" charset="-78"/>
              </a:defRPr>
            </a:lvl5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  <a:p>
            <a:pPr lvl="1"/>
            <a:r>
              <a:rPr lang="fa-IR" dirty="0"/>
              <a:t>سطح دوم توضیحات</a:t>
            </a:r>
            <a:endParaRPr lang="en-US" dirty="0"/>
          </a:p>
          <a:p>
            <a:pPr lvl="2"/>
            <a:r>
              <a:rPr lang="fa-IR" dirty="0"/>
              <a:t>سطح سوم توضیحات</a:t>
            </a:r>
            <a:endParaRPr lang="en-US" dirty="0"/>
          </a:p>
          <a:p>
            <a:pPr lvl="3"/>
            <a:r>
              <a:rPr lang="fa-IR" dirty="0"/>
              <a:t>سطح چهارم توضیحات</a:t>
            </a:r>
            <a:endParaRPr lang="en-US" dirty="0"/>
          </a:p>
          <a:p>
            <a:pPr lvl="4"/>
            <a:r>
              <a:rPr lang="fa-IR" dirty="0"/>
              <a:t>سطح پنجم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502815"/>
            <a:ext cx="7772400" cy="3054100"/>
          </a:xfrm>
        </p:spPr>
        <p:txBody>
          <a:bodyPr anchor="t">
            <a:normAutofit/>
          </a:bodyPr>
          <a:lstStyle>
            <a:lvl1pPr algn="r" rtl="1">
              <a:defRPr sz="2800" b="1" cap="al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Sina" panose="00000700000000000000" pitchFamily="2" charset="-78"/>
              </a:defRPr>
            </a:lvl1pPr>
          </a:lstStyle>
          <a:p>
            <a:r>
              <a:rPr lang="fa-IR" dirty="0"/>
              <a:t>با کلیک کردن توضیحات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891995"/>
            <a:ext cx="7772400" cy="458115"/>
          </a:xfrm>
        </p:spPr>
        <p:txBody>
          <a:bodyPr anchor="b">
            <a:normAutofit/>
          </a:bodyPr>
          <a:lstStyle>
            <a:lvl1pPr marL="0" indent="0" algn="r" rtl="1">
              <a:buNone/>
              <a:defRPr sz="2400">
                <a:solidFill>
                  <a:schemeClr val="tx1"/>
                </a:solidFill>
                <a:cs typeface="2  Sina" panose="00000700000000000000" pitchFamily="2" charset="-78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r" rtl="1">
              <a:defRPr sz="2400">
                <a:solidFill>
                  <a:schemeClr val="tx1"/>
                </a:solidFill>
                <a:cs typeface="2  Sina" panose="00000700000000000000" pitchFamily="2" charset="-78"/>
              </a:defRPr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2  Sina" panose="00000700000000000000" pitchFamily="2" charset="-78"/>
              </a:defRPr>
            </a:lvl1pPr>
            <a:lvl2pPr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2  Sina" panose="00000700000000000000" pitchFamily="2" charset="-78"/>
              </a:defRPr>
            </a:lvl2pPr>
            <a:lvl3pPr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2  Sina" panose="00000700000000000000" pitchFamily="2" charset="-78"/>
              </a:defRPr>
            </a:lvl3pPr>
            <a:lvl4pPr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2  Sina" panose="00000700000000000000" pitchFamily="2" charset="-78"/>
              </a:defRPr>
            </a:lvl4pPr>
            <a:lvl5pPr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2  Sina" panose="00000700000000000000" pitchFamily="2" charset="-7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  <a:p>
            <a:pPr lvl="1"/>
            <a:r>
              <a:rPr lang="fa-IR" dirty="0"/>
              <a:t>سطح دوم توضیحات</a:t>
            </a:r>
            <a:endParaRPr lang="en-US" dirty="0"/>
          </a:p>
          <a:p>
            <a:pPr lvl="2"/>
            <a:r>
              <a:rPr lang="fa-IR" dirty="0"/>
              <a:t>سطح سوم توضیحات</a:t>
            </a:r>
            <a:endParaRPr lang="en-US" dirty="0"/>
          </a:p>
          <a:p>
            <a:pPr lvl="3"/>
            <a:r>
              <a:rPr lang="fa-IR" dirty="0"/>
              <a:t>سطح چهارم توضیحات</a:t>
            </a:r>
            <a:endParaRPr lang="en-US" dirty="0"/>
          </a:p>
          <a:p>
            <a:pPr lvl="4"/>
            <a:r>
              <a:rPr lang="fa-IR" dirty="0"/>
              <a:t>سطح پنجم توضیحات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 algn="r" rtl="1">
              <a:lnSpc>
                <a:spcPct val="150000"/>
              </a:lnSpc>
              <a:defRPr sz="1800">
                <a:cs typeface="2  Sina" panose="00000700000000000000" pitchFamily="2" charset="-78"/>
              </a:defRPr>
            </a:lvl1pPr>
            <a:lvl2pPr algn="r" rtl="1">
              <a:lnSpc>
                <a:spcPct val="150000"/>
              </a:lnSpc>
              <a:defRPr sz="1800">
                <a:cs typeface="2  Sina" panose="00000700000000000000" pitchFamily="2" charset="-78"/>
              </a:defRPr>
            </a:lvl2pPr>
            <a:lvl3pPr algn="r" rtl="1">
              <a:lnSpc>
                <a:spcPct val="150000"/>
              </a:lnSpc>
              <a:defRPr sz="1600">
                <a:cs typeface="2  Sina" panose="00000700000000000000" pitchFamily="2" charset="-78"/>
              </a:defRPr>
            </a:lvl3pPr>
            <a:lvl4pPr algn="r" rtl="1">
              <a:lnSpc>
                <a:spcPct val="150000"/>
              </a:lnSpc>
              <a:defRPr sz="1400">
                <a:cs typeface="2  Sina" panose="00000700000000000000" pitchFamily="2" charset="-78"/>
              </a:defRPr>
            </a:lvl4pPr>
            <a:lvl5pPr algn="r" rtl="1">
              <a:lnSpc>
                <a:spcPct val="150000"/>
              </a:lnSpc>
              <a:defRPr sz="1400">
                <a:cs typeface="2  Sina" panose="00000700000000000000" pitchFamily="2" charset="-7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  <a:p>
            <a:pPr lvl="1"/>
            <a:r>
              <a:rPr lang="fa-IR" dirty="0"/>
              <a:t>سطح دوم توضیحات</a:t>
            </a:r>
            <a:endParaRPr lang="en-US" dirty="0"/>
          </a:p>
          <a:p>
            <a:pPr lvl="2"/>
            <a:r>
              <a:rPr lang="fa-IR" dirty="0"/>
              <a:t>سطح سوم توضیحات</a:t>
            </a:r>
            <a:endParaRPr lang="en-US" dirty="0"/>
          </a:p>
          <a:p>
            <a:pPr lvl="3"/>
            <a:r>
              <a:rPr lang="fa-IR" dirty="0"/>
              <a:t>سطح چهارم توضیحات</a:t>
            </a:r>
            <a:endParaRPr lang="en-US" dirty="0"/>
          </a:p>
          <a:p>
            <a:pPr lvl="4"/>
            <a:r>
              <a:rPr lang="fa-IR" dirty="0"/>
              <a:t>سطح پنجم توضیحات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1670" y="128470"/>
            <a:ext cx="8093365" cy="610820"/>
          </a:xfrm>
        </p:spPr>
        <p:txBody>
          <a:bodyPr>
            <a:normAutofit/>
          </a:bodyPr>
          <a:lstStyle>
            <a:lvl1pPr algn="r">
              <a:defRPr sz="2400" baseline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2  Sina" panose="00000700000000000000" pitchFamily="2" charset="-78"/>
              </a:defRPr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80" y="1488533"/>
            <a:ext cx="4040188" cy="479822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cs typeface="2  Sina" panose="00000700000000000000" pitchFamily="2" charset="-7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موضوع این بخش را وارد کنید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80" y="1960930"/>
            <a:ext cx="4040188" cy="2276294"/>
          </a:xfrm>
        </p:spPr>
        <p:txBody>
          <a:bodyPr>
            <a:noAutofit/>
          </a:bodyPr>
          <a:lstStyle>
            <a:lvl1pPr algn="r" rtl="1">
              <a:lnSpc>
                <a:spcPct val="150000"/>
              </a:lnSpc>
              <a:defRPr sz="1800">
                <a:solidFill>
                  <a:schemeClr val="bg1"/>
                </a:solidFill>
                <a:cs typeface="2  Sina" panose="00000700000000000000" pitchFamily="2" charset="-78"/>
              </a:defRPr>
            </a:lvl1pPr>
            <a:lvl2pPr algn="r" rtl="1">
              <a:lnSpc>
                <a:spcPct val="150000"/>
              </a:lnSpc>
              <a:defRPr sz="1600">
                <a:solidFill>
                  <a:schemeClr val="bg1"/>
                </a:solidFill>
                <a:cs typeface="2  Sina" panose="00000700000000000000" pitchFamily="2" charset="-78"/>
              </a:defRPr>
            </a:lvl2pPr>
            <a:lvl3pPr algn="r" rtl="1">
              <a:lnSpc>
                <a:spcPct val="150000"/>
              </a:lnSpc>
              <a:defRPr sz="1400">
                <a:solidFill>
                  <a:schemeClr val="bg1"/>
                </a:solidFill>
                <a:cs typeface="2  Sina" panose="00000700000000000000" pitchFamily="2" charset="-78"/>
              </a:defRPr>
            </a:lvl3pPr>
            <a:lvl4pPr algn="r" rtl="1">
              <a:lnSpc>
                <a:spcPct val="150000"/>
              </a:lnSpc>
              <a:defRPr sz="1200">
                <a:solidFill>
                  <a:schemeClr val="bg1"/>
                </a:solidFill>
                <a:cs typeface="2  Sina" panose="00000700000000000000" pitchFamily="2" charset="-78"/>
              </a:defRPr>
            </a:lvl4pPr>
            <a:lvl5pPr algn="r" rtl="1">
              <a:lnSpc>
                <a:spcPct val="150000"/>
              </a:lnSpc>
              <a:defRPr sz="1200">
                <a:solidFill>
                  <a:schemeClr val="bg1"/>
                </a:solidFill>
                <a:cs typeface="2  Sina" panose="00000700000000000000" pitchFamily="2" charset="-78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  <a:p>
            <a:pPr lvl="1"/>
            <a:r>
              <a:rPr lang="fa-IR" dirty="0"/>
              <a:t>سطح دوم توضیحات</a:t>
            </a:r>
            <a:endParaRPr lang="en-US" dirty="0"/>
          </a:p>
          <a:p>
            <a:pPr lvl="2"/>
            <a:r>
              <a:rPr lang="fa-IR" dirty="0"/>
              <a:t>سطح سوم توضیحات</a:t>
            </a:r>
            <a:endParaRPr lang="en-US" dirty="0"/>
          </a:p>
          <a:p>
            <a:pPr lvl="3"/>
            <a:r>
              <a:rPr lang="fa-IR" dirty="0"/>
              <a:t>سطح چهارم توضیحات</a:t>
            </a:r>
            <a:endParaRPr lang="en-US" dirty="0"/>
          </a:p>
          <a:p>
            <a:pPr lvl="4"/>
            <a:r>
              <a:rPr lang="fa-IR" dirty="0"/>
              <a:t>سطح پنجم توضیحات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1" y="1488533"/>
            <a:ext cx="4041775" cy="479822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cs typeface="2  Sina" panose="00000700000000000000" pitchFamily="2" charset="-7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موضوع این بخش را وارد کنید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1" y="1960930"/>
            <a:ext cx="4041775" cy="2276294"/>
          </a:xfrm>
        </p:spPr>
        <p:txBody>
          <a:bodyPr>
            <a:normAutofit/>
          </a:bodyPr>
          <a:lstStyle>
            <a:lvl1pPr algn="r" rtl="1">
              <a:lnSpc>
                <a:spcPct val="150000"/>
              </a:lnSpc>
              <a:defRPr sz="1800">
                <a:solidFill>
                  <a:schemeClr val="bg1"/>
                </a:solidFill>
                <a:cs typeface="2  Sina" panose="00000700000000000000" pitchFamily="2" charset="-78"/>
              </a:defRPr>
            </a:lvl1pPr>
            <a:lvl2pPr algn="r" rtl="1">
              <a:lnSpc>
                <a:spcPct val="150000"/>
              </a:lnSpc>
              <a:defRPr sz="1600">
                <a:solidFill>
                  <a:schemeClr val="bg1"/>
                </a:solidFill>
                <a:cs typeface="2  Sina" panose="00000700000000000000" pitchFamily="2" charset="-78"/>
              </a:defRPr>
            </a:lvl2pPr>
            <a:lvl3pPr algn="r" rtl="1">
              <a:lnSpc>
                <a:spcPct val="150000"/>
              </a:lnSpc>
              <a:defRPr sz="1400">
                <a:solidFill>
                  <a:schemeClr val="bg1"/>
                </a:solidFill>
                <a:cs typeface="2  Sina" panose="00000700000000000000" pitchFamily="2" charset="-78"/>
              </a:defRPr>
            </a:lvl3pPr>
            <a:lvl4pPr algn="r" rtl="1">
              <a:lnSpc>
                <a:spcPct val="150000"/>
              </a:lnSpc>
              <a:defRPr sz="1200">
                <a:solidFill>
                  <a:schemeClr val="bg1"/>
                </a:solidFill>
                <a:cs typeface="2  Sina" panose="00000700000000000000" pitchFamily="2" charset="-78"/>
              </a:defRPr>
            </a:lvl4pPr>
            <a:lvl5pPr algn="r" rtl="1">
              <a:lnSpc>
                <a:spcPct val="150000"/>
              </a:lnSpc>
              <a:defRPr sz="1200">
                <a:solidFill>
                  <a:schemeClr val="bg1"/>
                </a:solidFill>
                <a:cs typeface="2  Sina" panose="00000700000000000000" pitchFamily="2" charset="-78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  <a:p>
            <a:pPr lvl="1"/>
            <a:r>
              <a:rPr lang="fa-IR" dirty="0"/>
              <a:t>سطح دوم توضیحات</a:t>
            </a:r>
            <a:endParaRPr lang="en-US" dirty="0"/>
          </a:p>
          <a:p>
            <a:pPr lvl="2"/>
            <a:r>
              <a:rPr lang="fa-IR" dirty="0"/>
              <a:t>سطح سوم توضیحات</a:t>
            </a:r>
            <a:endParaRPr lang="en-US" dirty="0"/>
          </a:p>
          <a:p>
            <a:pPr lvl="3"/>
            <a:r>
              <a:rPr lang="fa-IR" dirty="0"/>
              <a:t>سطح چهارم توضیحات</a:t>
            </a:r>
            <a:endParaRPr lang="en-US" dirty="0"/>
          </a:p>
          <a:p>
            <a:pPr lvl="4"/>
            <a:r>
              <a:rPr lang="fa-IR" dirty="0"/>
              <a:t>سطح پنجم توضیحات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8470"/>
            <a:ext cx="8229600" cy="857250"/>
          </a:xfrm>
        </p:spPr>
        <p:txBody>
          <a:bodyPr>
            <a:noAutofit/>
          </a:bodyPr>
          <a:lstStyle>
            <a:lvl1pPr algn="r" rtl="1">
              <a:defRPr sz="2000">
                <a:cs typeface="2  Sina" panose="00000700000000000000" pitchFamily="2" charset="-78"/>
              </a:defRPr>
            </a:lvl1pPr>
          </a:lstStyle>
          <a:p>
            <a:r>
              <a:rPr lang="fa-IR" dirty="0"/>
              <a:t>موضوع صفحه را با کلیک کردن وارد کنید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9A61EBF-22D4-48DB-A7D5-8357D1118D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2FE8FBC-D80A-41EF-BEE8-09BFDD007E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14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580A5-859D-446C-AF98-5E848FAAB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674A2-B931-4B1A-9D66-4C0F58D44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14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B9218-EA50-4FE5-9D0C-8FF45D24E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2E52E-3E17-46EA-B54C-E68D0077B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139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3E266-EBF7-42F5-84F8-89721CC2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6B6182-5DD7-4324-8568-F22ADD0AB3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22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D624C-ED3B-4358-BF4B-9B9E0A2FE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76F8F-9D2D-4B44-95A1-1AA2761A2E9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FA9A39-7B0B-4963-9EEE-02377E805FE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56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290EC-DF2E-4A47-B1BB-717E4D262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24BF64-A75F-42C1-8EA6-49352C96D0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56DAAD-4078-4171-B636-0777015D21C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4CCC6D-29D0-4C38-A317-45E5F06F54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3EF01B-7A28-47F8-8336-06358155611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812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05B69-DEB0-4F6F-A7C3-66AA5E018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39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0</Words>
  <Application>Microsoft Office PowerPoint</Application>
  <PresentationFormat>On-screen Show (16:9)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2  Sina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Amarbartar</cp:lastModifiedBy>
  <cp:revision>84</cp:revision>
  <dcterms:created xsi:type="dcterms:W3CDTF">2013-08-21T19:17:07Z</dcterms:created>
  <dcterms:modified xsi:type="dcterms:W3CDTF">2017-09-27T06:15:49Z</dcterms:modified>
</cp:coreProperties>
</file>