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EC3C"/>
    <a:srgbClr val="003296"/>
    <a:srgbClr val="CC0099"/>
    <a:srgbClr val="00AACC"/>
    <a:srgbClr val="007033"/>
    <a:srgbClr val="FFCC66"/>
    <a:srgbClr val="990099"/>
    <a:srgbClr val="FE9202"/>
    <a:srgbClr val="6C1A00"/>
    <a:srgbClr val="1D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8D531-B902-499A-847E-6FBCBC3131E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CF16D-E70B-4FAA-8F8B-D9ECE0DAE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6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09" y="128470"/>
            <a:ext cx="4345086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2400">
                <a:solidFill>
                  <a:schemeClr val="tx1"/>
                </a:solidFill>
                <a:cs typeface="B Sina" panose="00000700000000000000" pitchFamily="2" charset="-78"/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1502815"/>
            <a:ext cx="4419294" cy="3054100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  <a:cs typeface="B Sina" panose="00000700000000000000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28470"/>
            <a:ext cx="8246070" cy="91623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00AA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350110"/>
            <a:ext cx="8246070" cy="3206805"/>
          </a:xfrm>
        </p:spPr>
        <p:txBody>
          <a:bodyPr/>
          <a:lstStyle>
            <a:lvl1pPr algn="r">
              <a:defRPr sz="2800">
                <a:solidFill>
                  <a:srgbClr val="CC0099"/>
                </a:solidFill>
              </a:defRPr>
            </a:lvl1pPr>
            <a:lvl2pPr algn="r">
              <a:defRPr>
                <a:solidFill>
                  <a:srgbClr val="CC0099"/>
                </a:solidFill>
              </a:defRPr>
            </a:lvl2pPr>
            <a:lvl3pPr algn="r">
              <a:defRPr>
                <a:solidFill>
                  <a:srgbClr val="CC0099"/>
                </a:solidFill>
              </a:defRPr>
            </a:lvl3pPr>
            <a:lvl4pPr algn="r">
              <a:defRPr>
                <a:solidFill>
                  <a:srgbClr val="CC0099"/>
                </a:solidFill>
              </a:defRPr>
            </a:lvl4pPr>
            <a:lvl5pPr algn="r">
              <a:defRPr>
                <a:solidFill>
                  <a:srgbClr val="CC0099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4" y="433880"/>
            <a:ext cx="6566315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4" y="1044700"/>
            <a:ext cx="6566315" cy="3511061"/>
          </a:xfrm>
        </p:spPr>
        <p:txBody>
          <a:bodyPr/>
          <a:lstStyle>
            <a:lvl1pPr>
              <a:defRPr sz="2800">
                <a:solidFill>
                  <a:srgbClr val="FF000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200" b="1" cap="all"/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197405"/>
            <a:ext cx="7772400" cy="210777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28470"/>
            <a:ext cx="7940659" cy="76352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481109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1960930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rgbClr val="003296"/>
                </a:solidFill>
              </a:defRPr>
            </a:lvl1pPr>
            <a:lvl2pPr algn="r">
              <a:defRPr sz="1600">
                <a:solidFill>
                  <a:srgbClr val="003296"/>
                </a:solidFill>
              </a:defRPr>
            </a:lvl2pPr>
            <a:lvl3pPr algn="r">
              <a:defRPr sz="1400">
                <a:solidFill>
                  <a:srgbClr val="003296"/>
                </a:solidFill>
              </a:defRPr>
            </a:lvl3pPr>
            <a:lvl4pPr algn="r">
              <a:defRPr sz="1200">
                <a:solidFill>
                  <a:srgbClr val="003296"/>
                </a:solidFill>
              </a:defRPr>
            </a:lvl4pPr>
            <a:lvl5pPr algn="r">
              <a:defRPr sz="1200">
                <a:solidFill>
                  <a:srgbClr val="0032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481109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1960930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rgbClr val="003296"/>
                </a:solidFill>
              </a:defRPr>
            </a:lvl1pPr>
            <a:lvl2pPr algn="r">
              <a:defRPr sz="1600">
                <a:solidFill>
                  <a:srgbClr val="003296"/>
                </a:solidFill>
              </a:defRPr>
            </a:lvl2pPr>
            <a:lvl3pPr algn="r">
              <a:defRPr sz="1400">
                <a:solidFill>
                  <a:srgbClr val="003296"/>
                </a:solidFill>
              </a:defRPr>
            </a:lvl3pPr>
            <a:lvl4pPr algn="r">
              <a:defRPr sz="1200">
                <a:solidFill>
                  <a:srgbClr val="003296"/>
                </a:solidFill>
              </a:defRPr>
            </a:lvl4pPr>
            <a:lvl5pPr algn="r">
              <a:defRPr sz="1200">
                <a:solidFill>
                  <a:srgbClr val="0032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655520"/>
            <a:ext cx="8229600" cy="857250"/>
          </a:xfrm>
        </p:spPr>
        <p:txBody>
          <a:bodyPr/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rgbClr val="5EEC3C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2800" kern="1200">
          <a:solidFill>
            <a:srgbClr val="FF0000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2400" kern="1200">
          <a:solidFill>
            <a:srgbClr val="FF0000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2000" kern="1200">
          <a:solidFill>
            <a:srgbClr val="FF0000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1800" kern="1200">
          <a:solidFill>
            <a:srgbClr val="FF0000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1800" kern="1200">
          <a:solidFill>
            <a:srgbClr val="FF0000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3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2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85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1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35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69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43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2  Sina</vt:lpstr>
      <vt:lpstr>Arial</vt:lpstr>
      <vt:lpstr>B Sina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117</cp:revision>
  <dcterms:created xsi:type="dcterms:W3CDTF">2013-08-21T19:17:07Z</dcterms:created>
  <dcterms:modified xsi:type="dcterms:W3CDTF">2017-09-27T06:06:14Z</dcterms:modified>
</cp:coreProperties>
</file>