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296"/>
    <a:srgbClr val="007033"/>
    <a:srgbClr val="CC0099"/>
    <a:srgbClr val="FFCC66"/>
    <a:srgbClr val="990099"/>
    <a:srgbClr val="FE9202"/>
    <a:srgbClr val="6C1A00"/>
    <a:srgbClr val="00AACC"/>
    <a:srgbClr val="5EEC3C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4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079F5-4A20-44B5-BFAC-0B14E2713F81}" type="datetimeFigureOut">
              <a:rPr lang="en-US" smtClean="0"/>
              <a:t>9/8/2017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B4EDE-60F9-4B1B-80BD-B4FF70B8A1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8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365195" y="433880"/>
            <a:ext cx="7177135" cy="1221640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2800">
                <a:solidFill>
                  <a:srgbClr val="FF0000"/>
                </a:solidFill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65195" y="1655519"/>
            <a:ext cx="7177135" cy="2901396"/>
          </a:xfrm>
        </p:spPr>
        <p:txBody>
          <a:bodyPr>
            <a:noAutofit/>
          </a:bodyPr>
          <a:lstStyle>
            <a:lvl1pPr marL="0" indent="0" algn="ctr">
              <a:buNone/>
              <a:defRPr sz="2400" b="0" i="0">
                <a:solidFill>
                  <a:srgbClr val="CC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ctr">
              <a:defRPr sz="3200" baseline="0">
                <a:solidFill>
                  <a:srgbClr val="CC0099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48966" y="1197405"/>
            <a:ext cx="8246070" cy="3206806"/>
          </a:xfrm>
        </p:spPr>
        <p:txBody>
          <a:bodyPr>
            <a:normAutofit/>
          </a:bodyPr>
          <a:lstStyle>
            <a:lvl1pPr algn="r">
              <a:defRPr sz="2400">
                <a:solidFill>
                  <a:srgbClr val="FF0000"/>
                </a:solidFill>
              </a:defRPr>
            </a:lvl1pPr>
            <a:lvl2pPr algn="r">
              <a:defRPr sz="2000">
                <a:solidFill>
                  <a:srgbClr val="FF0000"/>
                </a:solidFill>
              </a:defRPr>
            </a:lvl2pPr>
            <a:lvl3pPr algn="r">
              <a:defRPr sz="1800">
                <a:solidFill>
                  <a:srgbClr val="FF0000"/>
                </a:solidFill>
              </a:defRPr>
            </a:lvl3pPr>
            <a:lvl4pPr algn="r">
              <a:defRPr sz="1600">
                <a:solidFill>
                  <a:srgbClr val="FF0000"/>
                </a:solidFill>
              </a:defRPr>
            </a:lvl4pPr>
            <a:lvl5pPr algn="r">
              <a:defRPr sz="1600">
                <a:solidFill>
                  <a:srgbClr val="FF0000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86835" y="433880"/>
            <a:ext cx="6260905" cy="572644"/>
          </a:xfrm>
        </p:spPr>
        <p:txBody>
          <a:bodyPr>
            <a:noAutofit/>
          </a:bodyPr>
          <a:lstStyle>
            <a:lvl1pPr algn="ctr">
              <a:defRPr sz="240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lvl="0"/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86835" y="1197406"/>
            <a:ext cx="6260905" cy="3359510"/>
          </a:xfrm>
        </p:spPr>
        <p:txBody>
          <a:bodyPr/>
          <a:lstStyle>
            <a:lvl1pPr>
              <a:defRPr sz="2800">
                <a:solidFill>
                  <a:srgbClr val="FF0000"/>
                </a:solidFill>
              </a:defRPr>
            </a:lvl1pPr>
            <a:lvl2pPr>
              <a:defRPr>
                <a:solidFill>
                  <a:srgbClr val="FF0000"/>
                </a:solidFill>
              </a:defRPr>
            </a:lvl2pPr>
            <a:lvl3pPr>
              <a:defRPr>
                <a:solidFill>
                  <a:srgbClr val="FF0000"/>
                </a:solidFill>
              </a:defRPr>
            </a:lvl3pPr>
            <a:lvl4pPr>
              <a:defRPr>
                <a:solidFill>
                  <a:srgbClr val="FF0000"/>
                </a:solidFill>
              </a:defRPr>
            </a:lvl4pPr>
            <a:lvl5pPr>
              <a:defRPr>
                <a:solidFill>
                  <a:srgbClr val="FF0000"/>
                </a:solidFill>
              </a:defRPr>
            </a:lvl5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ctr" rtl="1">
              <a:defRPr sz="3200" b="1" cap="all"/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1197405"/>
            <a:ext cx="7772400" cy="210777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703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8965" y="281175"/>
            <a:ext cx="8246070" cy="763525"/>
          </a:xfrm>
        </p:spPr>
        <p:txBody>
          <a:bodyPr>
            <a:normAutofit/>
          </a:bodyPr>
          <a:lstStyle>
            <a:lvl1pPr algn="ctr" rtl="1">
              <a:defRPr sz="3200" baseline="0">
                <a:solidFill>
                  <a:schemeClr val="accent6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6879" y="1786519"/>
            <a:ext cx="4040188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36879" y="2266340"/>
            <a:ext cx="4040188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3296"/>
                </a:solidFill>
              </a:defRPr>
            </a:lvl1pPr>
            <a:lvl2pPr algn="r">
              <a:defRPr sz="1600">
                <a:solidFill>
                  <a:srgbClr val="003296"/>
                </a:solidFill>
              </a:defRPr>
            </a:lvl2pPr>
            <a:lvl3pPr algn="r">
              <a:defRPr sz="1400">
                <a:solidFill>
                  <a:srgbClr val="003296"/>
                </a:solidFill>
              </a:defRPr>
            </a:lvl3pPr>
            <a:lvl4pPr algn="r">
              <a:defRPr sz="1200">
                <a:solidFill>
                  <a:srgbClr val="003296"/>
                </a:solidFill>
              </a:defRPr>
            </a:lvl4pPr>
            <a:lvl5pPr algn="r">
              <a:defRPr sz="12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572000" y="1786519"/>
            <a:ext cx="4041775" cy="479822"/>
          </a:xfrm>
        </p:spPr>
        <p:txBody>
          <a:bodyPr anchor="b">
            <a:noAutofit/>
          </a:bodyPr>
          <a:lstStyle>
            <a:lvl1pPr marL="0" indent="0" algn="ctr">
              <a:buNone/>
              <a:defRPr sz="16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a-IR" dirty="0" smtClean="0"/>
              <a:t>با کلیک کردن، موضوع را وارد نمایید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572000" y="2266340"/>
            <a:ext cx="4041775" cy="2137871"/>
          </a:xfrm>
        </p:spPr>
        <p:txBody>
          <a:bodyPr>
            <a:noAutofit/>
          </a:bodyPr>
          <a:lstStyle>
            <a:lvl1pPr algn="r">
              <a:defRPr sz="1800">
                <a:solidFill>
                  <a:srgbClr val="003296"/>
                </a:solidFill>
              </a:defRPr>
            </a:lvl1pPr>
            <a:lvl2pPr algn="r">
              <a:defRPr sz="1600">
                <a:solidFill>
                  <a:srgbClr val="003296"/>
                </a:solidFill>
              </a:defRPr>
            </a:lvl2pPr>
            <a:lvl3pPr algn="r">
              <a:defRPr sz="1400">
                <a:solidFill>
                  <a:srgbClr val="003296"/>
                </a:solidFill>
              </a:defRPr>
            </a:lvl3pPr>
            <a:lvl4pPr algn="r">
              <a:defRPr sz="1200">
                <a:solidFill>
                  <a:srgbClr val="003296"/>
                </a:solidFill>
              </a:defRPr>
            </a:lvl4pPr>
            <a:lvl5pPr algn="r">
              <a:defRPr sz="1200">
                <a:solidFill>
                  <a:srgbClr val="00329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1670" y="1655520"/>
            <a:ext cx="8229600" cy="857250"/>
          </a:xfrm>
        </p:spPr>
        <p:txBody>
          <a:bodyPr/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a-IR" dirty="0" smtClean="0"/>
              <a:t>با کلیک کردن، موضوع اصلی را وارد نمایید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a-IR" dirty="0" smtClean="0"/>
              <a:t>موضوع اصلی</a:t>
            </a:r>
            <a:endParaRPr lang="en-US" dirty="0" smtClean="0"/>
          </a:p>
          <a:p>
            <a:pPr lvl="1"/>
            <a:r>
              <a:rPr lang="fa-IR" dirty="0" smtClean="0"/>
              <a:t>سطح 1 توضیحات</a:t>
            </a:r>
            <a:endParaRPr lang="en-US" dirty="0" smtClean="0"/>
          </a:p>
          <a:p>
            <a:pPr lvl="2"/>
            <a:r>
              <a:rPr lang="fa-IR" dirty="0" smtClean="0"/>
              <a:t>سطح 2 توضیحات</a:t>
            </a:r>
            <a:endParaRPr lang="en-US" dirty="0" smtClean="0"/>
          </a:p>
          <a:p>
            <a:pPr lvl="3"/>
            <a:r>
              <a:rPr lang="fa-IR" dirty="0" smtClean="0"/>
              <a:t>سطح 3 توضیحات </a:t>
            </a:r>
            <a:endParaRPr lang="en-US" dirty="0" smtClean="0"/>
          </a:p>
          <a:p>
            <a:pPr lvl="4"/>
            <a:r>
              <a:rPr lang="fa-IR" dirty="0" smtClean="0"/>
              <a:t>سطح 4 توضیحات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9/8/2017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rgbClr val="FF0000"/>
          </a:solidFill>
          <a:latin typeface="+mj-lt"/>
          <a:ea typeface="+mj-ea"/>
          <a:cs typeface="2  Sina" pitchFamily="2" charset="-78"/>
        </a:defRPr>
      </a:lvl1pPr>
    </p:titleStyle>
    <p:bodyStyle>
      <a:lvl1pPr marL="342900" indent="-3429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800" kern="1200">
          <a:solidFill>
            <a:srgbClr val="003296"/>
          </a:solidFill>
          <a:latin typeface="+mn-lt"/>
          <a:ea typeface="+mn-ea"/>
          <a:cs typeface="2  Sina" pitchFamily="2" charset="-78"/>
        </a:defRPr>
      </a:lvl1pPr>
      <a:lvl2pPr marL="742950" indent="-28575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400" kern="1200">
          <a:solidFill>
            <a:srgbClr val="003296"/>
          </a:solidFill>
          <a:latin typeface="+mn-lt"/>
          <a:ea typeface="+mn-ea"/>
          <a:cs typeface="2  Sina" pitchFamily="2" charset="-78"/>
        </a:defRPr>
      </a:lvl2pPr>
      <a:lvl3pPr marL="11430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2000" kern="1200">
          <a:solidFill>
            <a:srgbClr val="003296"/>
          </a:solidFill>
          <a:latin typeface="+mn-lt"/>
          <a:ea typeface="+mn-ea"/>
          <a:cs typeface="2  Sina" pitchFamily="2" charset="-78"/>
        </a:defRPr>
      </a:lvl3pPr>
      <a:lvl4pPr marL="16002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003296"/>
          </a:solidFill>
          <a:latin typeface="+mn-lt"/>
          <a:ea typeface="+mn-ea"/>
          <a:cs typeface="2  Sina" pitchFamily="2" charset="-78"/>
        </a:defRPr>
      </a:lvl4pPr>
      <a:lvl5pPr marL="2057400" indent="-228600" algn="r" defTabSz="914400" rtl="1" eaLnBrk="1" latinLnBrk="0" hangingPunct="1">
        <a:lnSpc>
          <a:spcPct val="150000"/>
        </a:lnSpc>
        <a:spcBef>
          <a:spcPct val="20000"/>
        </a:spcBef>
        <a:buFont typeface="Wingdings" pitchFamily="2" charset="2"/>
        <a:buChar char="v"/>
        <a:defRPr sz="1800" kern="1200">
          <a:solidFill>
            <a:srgbClr val="003296"/>
          </a:solidFill>
          <a:latin typeface="+mn-lt"/>
          <a:ea typeface="+mn-ea"/>
          <a:cs typeface="2  Sina" pitchFamily="2" charset="-7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471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41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728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30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445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64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1771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</TotalTime>
  <Words>0</Words>
  <Application>Microsoft Office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MRT Pack 20 DVDs</cp:lastModifiedBy>
  <cp:revision>122</cp:revision>
  <dcterms:created xsi:type="dcterms:W3CDTF">2013-08-21T19:17:07Z</dcterms:created>
  <dcterms:modified xsi:type="dcterms:W3CDTF">2017-09-08T03:12:02Z</dcterms:modified>
</cp:coreProperties>
</file>