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99"/>
    <a:srgbClr val="CC0099"/>
    <a:srgbClr val="FE9202"/>
    <a:srgbClr val="007033"/>
    <a:srgbClr val="6C1A00"/>
    <a:srgbClr val="00AACC"/>
    <a:srgbClr val="5EEC3C"/>
    <a:srgbClr val="1D3A00"/>
    <a:srgbClr val="003296"/>
    <a:srgbClr val="E39A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77BE4-34E4-4288-89A9-910083B80828}" type="datetimeFigureOut">
              <a:rPr lang="en-US" smtClean="0"/>
              <a:t>9/27/2017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397C2-C32A-4B32-866C-AF8AD33537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39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61180" y="1808225"/>
            <a:ext cx="5039265" cy="106893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2800">
                <a:solidFill>
                  <a:srgbClr val="FF0000"/>
                </a:solidFill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61181" y="3182570"/>
            <a:ext cx="5191970" cy="610820"/>
          </a:xfrm>
        </p:spPr>
        <p:txBody>
          <a:bodyPr>
            <a:no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281175"/>
            <a:ext cx="8246070" cy="610821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197406"/>
            <a:ext cx="8246070" cy="3359510"/>
          </a:xfrm>
        </p:spPr>
        <p:txBody>
          <a:bodyPr/>
          <a:lstStyle>
            <a:lvl1pPr algn="r">
              <a:defRPr sz="2800">
                <a:solidFill>
                  <a:schemeClr val="bg1"/>
                </a:solidFill>
              </a:defRPr>
            </a:lvl1pPr>
            <a:lvl2pPr algn="r">
              <a:defRPr>
                <a:solidFill>
                  <a:schemeClr val="bg1"/>
                </a:solidFill>
              </a:defRPr>
            </a:lvl2pPr>
            <a:lvl3pPr algn="r">
              <a:defRPr>
                <a:solidFill>
                  <a:schemeClr val="bg1"/>
                </a:solidFill>
              </a:defRPr>
            </a:lvl3pPr>
            <a:lvl4pPr algn="r">
              <a:defRPr>
                <a:solidFill>
                  <a:schemeClr val="bg1"/>
                </a:solidFill>
              </a:defRPr>
            </a:lvl4pPr>
            <a:lvl5pPr algn="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28721" y="281175"/>
            <a:ext cx="6566314" cy="572644"/>
          </a:xfrm>
        </p:spPr>
        <p:txBody>
          <a:bodyPr>
            <a:noAutofit/>
          </a:bodyPr>
          <a:lstStyle>
            <a:lvl1pPr algn="ctr">
              <a:defRPr sz="280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128721" y="1197405"/>
            <a:ext cx="6566314" cy="3358356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ctr">
              <a:defRPr sz="3200" b="1" cap="all"/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891995"/>
            <a:ext cx="7772400" cy="2413180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70" y="281175"/>
            <a:ext cx="7940659" cy="610820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79" y="1502814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1975211"/>
            <a:ext cx="4040188" cy="2276294"/>
          </a:xfrm>
        </p:spPr>
        <p:txBody>
          <a:bodyPr>
            <a:normAutofit/>
          </a:bodyPr>
          <a:lstStyle>
            <a:lvl1pPr algn="r">
              <a:defRPr sz="1800">
                <a:solidFill>
                  <a:schemeClr val="bg1"/>
                </a:solidFill>
              </a:defRPr>
            </a:lvl1pPr>
            <a:lvl2pPr algn="r">
              <a:defRPr sz="1600">
                <a:solidFill>
                  <a:schemeClr val="bg1"/>
                </a:solidFill>
              </a:defRPr>
            </a:lvl2pPr>
            <a:lvl3pPr algn="r">
              <a:defRPr sz="1400">
                <a:solidFill>
                  <a:schemeClr val="bg1"/>
                </a:solidFill>
              </a:defRPr>
            </a:lvl3pPr>
            <a:lvl4pPr algn="r">
              <a:defRPr sz="1200">
                <a:solidFill>
                  <a:schemeClr val="bg1"/>
                </a:solidFill>
              </a:defRPr>
            </a:lvl4pPr>
            <a:lvl5pPr algn="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502814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کردن، موضوع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1975211"/>
            <a:ext cx="4041775" cy="2276294"/>
          </a:xfrm>
        </p:spPr>
        <p:txBody>
          <a:bodyPr>
            <a:normAutofit/>
          </a:bodyPr>
          <a:lstStyle>
            <a:lvl1pPr algn="r">
              <a:defRPr sz="1800">
                <a:solidFill>
                  <a:schemeClr val="bg1"/>
                </a:solidFill>
              </a:defRPr>
            </a:lvl1pPr>
            <a:lvl2pPr algn="r">
              <a:defRPr sz="1600">
                <a:solidFill>
                  <a:schemeClr val="bg1"/>
                </a:solidFill>
              </a:defRPr>
            </a:lvl2pPr>
            <a:lvl3pPr algn="r">
              <a:defRPr sz="1400">
                <a:solidFill>
                  <a:schemeClr val="bg1"/>
                </a:solidFill>
              </a:defRPr>
            </a:lvl3pPr>
            <a:lvl4pPr algn="r">
              <a:defRPr sz="1200">
                <a:solidFill>
                  <a:schemeClr val="bg1"/>
                </a:solidFill>
              </a:defRPr>
            </a:lvl4pPr>
            <a:lvl5pPr algn="r">
              <a:defRPr sz="12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1502815"/>
            <a:ext cx="8229600" cy="857250"/>
          </a:xfrm>
        </p:spPr>
        <p:txBody>
          <a:bodyPr/>
          <a:lstStyle/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a-IR" dirty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موضوع اصلی</a:t>
            </a:r>
            <a:endParaRPr lang="en-US" dirty="0"/>
          </a:p>
          <a:p>
            <a:pPr lvl="1"/>
            <a:r>
              <a:rPr lang="fa-IR" dirty="0"/>
              <a:t>سطح 1 توضیحات</a:t>
            </a:r>
            <a:endParaRPr lang="en-US" dirty="0"/>
          </a:p>
          <a:p>
            <a:pPr lvl="2"/>
            <a:r>
              <a:rPr lang="fa-IR" dirty="0"/>
              <a:t>سطح 2 توضیحات</a:t>
            </a:r>
            <a:endParaRPr lang="en-US" dirty="0"/>
          </a:p>
          <a:p>
            <a:pPr lvl="3"/>
            <a:r>
              <a:rPr lang="fa-IR" dirty="0"/>
              <a:t>سطح 3 توضیحات </a:t>
            </a:r>
            <a:endParaRPr lang="en-US" dirty="0"/>
          </a:p>
          <a:p>
            <a:pPr lvl="4"/>
            <a:r>
              <a:rPr lang="fa-IR" dirty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3200" kern="1200">
          <a:solidFill>
            <a:srgbClr val="FFFF00"/>
          </a:solidFill>
          <a:latin typeface="+mj-lt"/>
          <a:ea typeface="+mj-ea"/>
          <a:cs typeface="2  Sina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q"/>
        <a:defRPr sz="2800" kern="1200">
          <a:solidFill>
            <a:schemeClr val="tx1"/>
          </a:solidFill>
          <a:latin typeface="+mn-lt"/>
          <a:ea typeface="+mn-ea"/>
          <a:cs typeface="2  Sina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q"/>
        <a:defRPr sz="2400" kern="1200">
          <a:solidFill>
            <a:schemeClr val="tx1"/>
          </a:solidFill>
          <a:latin typeface="+mn-lt"/>
          <a:ea typeface="+mn-ea"/>
          <a:cs typeface="2  Sina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2  Sina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q"/>
        <a:defRPr sz="1800" kern="1200">
          <a:solidFill>
            <a:schemeClr val="tx1"/>
          </a:solidFill>
          <a:latin typeface="+mn-lt"/>
          <a:ea typeface="+mn-ea"/>
          <a:cs typeface="2  Sina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q"/>
        <a:defRPr sz="1800" kern="1200">
          <a:solidFill>
            <a:schemeClr val="tx1"/>
          </a:solidFill>
          <a:latin typeface="+mn-lt"/>
          <a:ea typeface="+mn-ea"/>
          <a:cs typeface="2  Sina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5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433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240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89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46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89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16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7960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2  Sina</vt:lpstr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2017-07-31T13:49:53Z</dcterms:created>
  <dcterms:modified xsi:type="dcterms:W3CDTF">2017-09-27T06:09:41Z</dcterms:modified>
</cp:coreProperties>
</file>