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3A00"/>
    <a:srgbClr val="E39A39"/>
    <a:srgbClr val="990099"/>
    <a:srgbClr val="CC0099"/>
    <a:srgbClr val="FE9202"/>
    <a:srgbClr val="007033"/>
    <a:srgbClr val="6C1A00"/>
    <a:srgbClr val="00AACC"/>
    <a:srgbClr val="5EEC3C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4815-7C66-458B-8F64-F9C1D4D77A4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7E9A-46CE-4359-951B-F8249898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1350110"/>
            <a:ext cx="7787954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200">
                <a:solidFill>
                  <a:srgbClr val="FFFF00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7080" y="2877160"/>
            <a:ext cx="7787955" cy="106893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433880"/>
            <a:ext cx="8246070" cy="610821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6" y="1502815"/>
            <a:ext cx="8246070" cy="3054100"/>
          </a:xfrm>
        </p:spPr>
        <p:txBody>
          <a:bodyPr>
            <a:normAutofit/>
          </a:bodyPr>
          <a:lstStyle>
            <a:lvl1pPr algn="r">
              <a:defRPr sz="2800">
                <a:solidFill>
                  <a:srgbClr val="1D3A00"/>
                </a:solidFill>
              </a:defRPr>
            </a:lvl1pPr>
            <a:lvl2pPr algn="r">
              <a:defRPr sz="2400">
                <a:solidFill>
                  <a:srgbClr val="1D3A00"/>
                </a:solidFill>
              </a:defRPr>
            </a:lvl2pPr>
            <a:lvl3pPr algn="r">
              <a:defRPr sz="2000">
                <a:solidFill>
                  <a:srgbClr val="1D3A00"/>
                </a:solidFill>
              </a:defRPr>
            </a:lvl3pPr>
            <a:lvl4pPr algn="r">
              <a:defRPr sz="1800">
                <a:solidFill>
                  <a:srgbClr val="1D3A00"/>
                </a:solidFill>
              </a:defRPr>
            </a:lvl4pPr>
            <a:lvl5pPr algn="r">
              <a:defRPr sz="1800">
                <a:solidFill>
                  <a:srgbClr val="1D3A00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6835" y="433880"/>
            <a:ext cx="6108200" cy="572644"/>
          </a:xfrm>
        </p:spPr>
        <p:txBody>
          <a:bodyPr>
            <a:noAutofit/>
          </a:bodyPr>
          <a:lstStyle>
            <a:lvl1pPr algn="ctr">
              <a:defRPr sz="240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6835" y="1044700"/>
            <a:ext cx="6108200" cy="3512215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197405"/>
            <a:ext cx="7772400" cy="210777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670" y="433880"/>
            <a:ext cx="7940659" cy="61082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879" y="1502814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879" y="1975211"/>
            <a:ext cx="4040188" cy="2276294"/>
          </a:xfrm>
        </p:spPr>
        <p:txBody>
          <a:bodyPr>
            <a:normAutofit/>
          </a:bodyPr>
          <a:lstStyle>
            <a:lvl1pPr algn="r">
              <a:defRPr sz="1800">
                <a:solidFill>
                  <a:srgbClr val="1D3A00"/>
                </a:solidFill>
              </a:defRPr>
            </a:lvl1pPr>
            <a:lvl2pPr algn="r">
              <a:defRPr sz="1600">
                <a:solidFill>
                  <a:srgbClr val="1D3A00"/>
                </a:solidFill>
              </a:defRPr>
            </a:lvl2pPr>
            <a:lvl3pPr algn="r">
              <a:defRPr sz="1400">
                <a:solidFill>
                  <a:srgbClr val="1D3A00"/>
                </a:solidFill>
              </a:defRPr>
            </a:lvl3pPr>
            <a:lvl4pPr algn="r">
              <a:defRPr sz="1200">
                <a:solidFill>
                  <a:srgbClr val="1D3A00"/>
                </a:solidFill>
              </a:defRPr>
            </a:lvl4pPr>
            <a:lvl5pPr algn="r">
              <a:defRPr sz="12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502814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1975211"/>
            <a:ext cx="4041775" cy="2276294"/>
          </a:xfrm>
        </p:spPr>
        <p:txBody>
          <a:bodyPr>
            <a:normAutofit/>
          </a:bodyPr>
          <a:lstStyle>
            <a:lvl1pPr algn="r">
              <a:defRPr sz="1800">
                <a:solidFill>
                  <a:srgbClr val="1D3A00"/>
                </a:solidFill>
              </a:defRPr>
            </a:lvl1pPr>
            <a:lvl2pPr algn="r">
              <a:defRPr sz="1600">
                <a:solidFill>
                  <a:srgbClr val="1D3A00"/>
                </a:solidFill>
              </a:defRPr>
            </a:lvl2pPr>
            <a:lvl3pPr algn="r">
              <a:defRPr sz="1400">
                <a:solidFill>
                  <a:srgbClr val="1D3A00"/>
                </a:solidFill>
              </a:defRPr>
            </a:lvl3pPr>
            <a:lvl4pPr algn="r">
              <a:defRPr sz="1200">
                <a:solidFill>
                  <a:srgbClr val="1D3A00"/>
                </a:solidFill>
              </a:defRPr>
            </a:lvl4pPr>
            <a:lvl5pPr algn="r">
              <a:defRPr sz="12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1960930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>
          <a:solidFill>
            <a:srgbClr val="FFFF00"/>
          </a:solidFill>
          <a:latin typeface="+mj-lt"/>
          <a:ea typeface="+mj-ea"/>
          <a:cs typeface="2  Sina" pitchFamily="2" charset="-78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sz="2800" kern="1200">
          <a:solidFill>
            <a:srgbClr val="FF0000"/>
          </a:solidFill>
          <a:latin typeface="+mn-lt"/>
          <a:ea typeface="+mn-ea"/>
          <a:cs typeface="2  Sina" pitchFamily="2" charset="-78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sz="2400" kern="1200">
          <a:solidFill>
            <a:srgbClr val="FF0000"/>
          </a:solidFill>
          <a:latin typeface="+mn-lt"/>
          <a:ea typeface="+mn-ea"/>
          <a:cs typeface="2  Sina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sz="2000" kern="1200">
          <a:solidFill>
            <a:srgbClr val="FF0000"/>
          </a:solidFill>
          <a:latin typeface="+mn-lt"/>
          <a:ea typeface="+mn-ea"/>
          <a:cs typeface="2  Sina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sz="1800" kern="1200">
          <a:solidFill>
            <a:srgbClr val="FF0000"/>
          </a:solidFill>
          <a:latin typeface="+mn-lt"/>
          <a:ea typeface="+mn-ea"/>
          <a:cs typeface="2  Sina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sz="1800" kern="1200">
          <a:solidFill>
            <a:srgbClr val="FF0000"/>
          </a:solidFill>
          <a:latin typeface="+mn-lt"/>
          <a:ea typeface="+mn-ea"/>
          <a:cs typeface="2  Sin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22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2  Sina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2017-07-28T16:22:50Z</dcterms:created>
  <dcterms:modified xsi:type="dcterms:W3CDTF">2017-09-27T06:09:59Z</dcterms:modified>
</cp:coreProperties>
</file>