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990099"/>
    <a:srgbClr val="00AACC"/>
    <a:srgbClr val="FE9202"/>
    <a:srgbClr val="5EEC3C"/>
    <a:srgbClr val="5D6CFF"/>
    <a:srgbClr val="CC0099"/>
    <a:srgbClr val="007033"/>
    <a:srgbClr val="6C1A00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03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AD323-8B59-44D5-862C-5F8B05E1DA7A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5AAD7-5281-4D74-BDCF-83E16C78A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4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4949" y="2877160"/>
            <a:ext cx="6108201" cy="90716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2800">
                <a:solidFill>
                  <a:srgbClr val="FFFF00"/>
                </a:solidFill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4950" y="3793391"/>
            <a:ext cx="6099050" cy="610820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rgbClr val="00AA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433880"/>
            <a:ext cx="8246070" cy="610821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350111"/>
            <a:ext cx="8246070" cy="3206804"/>
          </a:xfrm>
        </p:spPr>
        <p:txBody>
          <a:bodyPr/>
          <a:lstStyle>
            <a:lvl1pPr algn="r">
              <a:defRPr sz="2800">
                <a:solidFill>
                  <a:srgbClr val="990099"/>
                </a:solidFill>
              </a:defRPr>
            </a:lvl1pPr>
            <a:lvl2pPr algn="r">
              <a:defRPr>
                <a:solidFill>
                  <a:srgbClr val="990099"/>
                </a:solidFill>
              </a:defRPr>
            </a:lvl2pPr>
            <a:lvl3pPr algn="r">
              <a:defRPr>
                <a:solidFill>
                  <a:srgbClr val="990099"/>
                </a:solidFill>
              </a:defRPr>
            </a:lvl3pPr>
            <a:lvl4pPr algn="r">
              <a:defRPr>
                <a:solidFill>
                  <a:srgbClr val="990099"/>
                </a:solidFill>
              </a:defRPr>
            </a:lvl4pPr>
            <a:lvl5pPr algn="r">
              <a:defRPr>
                <a:solidFill>
                  <a:srgbClr val="990099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6835" y="281174"/>
            <a:ext cx="6108200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6835" y="1044700"/>
            <a:ext cx="6108200" cy="3512215"/>
          </a:xfrm>
        </p:spPr>
        <p:txBody>
          <a:bodyPr/>
          <a:lstStyle>
            <a:lvl1pPr>
              <a:defRPr sz="2800"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  <a:lvl3pPr>
              <a:defRPr>
                <a:solidFill>
                  <a:srgbClr val="7030A0"/>
                </a:solidFill>
              </a:defRPr>
            </a:lvl3pPr>
            <a:lvl4pPr>
              <a:defRPr>
                <a:solidFill>
                  <a:srgbClr val="7030A0"/>
                </a:solidFill>
              </a:defRPr>
            </a:lvl4pPr>
            <a:lvl5pPr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200" b="1" cap="all">
                <a:solidFill>
                  <a:srgbClr val="7030A0"/>
                </a:solidFill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044700"/>
            <a:ext cx="7772400" cy="2260475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4375" y="433880"/>
            <a:ext cx="7940659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488533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rgbClr val="CC00C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1960930"/>
            <a:ext cx="4040188" cy="2276294"/>
          </a:xfrm>
        </p:spPr>
        <p:txBody>
          <a:bodyPr>
            <a:normAutofit/>
          </a:bodyPr>
          <a:lstStyle>
            <a:lvl1pPr algn="r">
              <a:defRPr sz="1800">
                <a:solidFill>
                  <a:srgbClr val="7030A0"/>
                </a:solidFill>
              </a:defRPr>
            </a:lvl1pPr>
            <a:lvl2pPr algn="r">
              <a:defRPr sz="1600">
                <a:solidFill>
                  <a:srgbClr val="7030A0"/>
                </a:solidFill>
              </a:defRPr>
            </a:lvl2pPr>
            <a:lvl3pPr algn="r">
              <a:defRPr sz="1400">
                <a:solidFill>
                  <a:srgbClr val="7030A0"/>
                </a:solidFill>
              </a:defRPr>
            </a:lvl3pPr>
            <a:lvl4pPr algn="r">
              <a:defRPr sz="1200">
                <a:solidFill>
                  <a:srgbClr val="7030A0"/>
                </a:solidFill>
              </a:defRPr>
            </a:lvl4pPr>
            <a:lvl5pPr algn="r">
              <a:defRPr sz="1200">
                <a:solidFill>
                  <a:srgbClr val="7030A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488533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rgbClr val="CC00C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1960930"/>
            <a:ext cx="4041775" cy="2276294"/>
          </a:xfrm>
        </p:spPr>
        <p:txBody>
          <a:bodyPr>
            <a:normAutofit/>
          </a:bodyPr>
          <a:lstStyle>
            <a:lvl1pPr algn="r">
              <a:defRPr sz="1800">
                <a:solidFill>
                  <a:srgbClr val="7030A0"/>
                </a:solidFill>
              </a:defRPr>
            </a:lvl1pPr>
            <a:lvl2pPr algn="r">
              <a:defRPr sz="1600">
                <a:solidFill>
                  <a:srgbClr val="7030A0"/>
                </a:solidFill>
              </a:defRPr>
            </a:lvl2pPr>
            <a:lvl3pPr algn="r">
              <a:defRPr sz="1400">
                <a:solidFill>
                  <a:srgbClr val="7030A0"/>
                </a:solidFill>
              </a:defRPr>
            </a:lvl3pPr>
            <a:lvl4pPr algn="r">
              <a:defRPr sz="1200">
                <a:solidFill>
                  <a:srgbClr val="7030A0"/>
                </a:solidFill>
              </a:defRPr>
            </a:lvl4pPr>
            <a:lvl5pPr algn="r">
              <a:defRPr sz="1200">
                <a:solidFill>
                  <a:srgbClr val="7030A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4375" y="1960930"/>
            <a:ext cx="8229600" cy="857250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rgbClr val="FFFF00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2800" kern="1200">
          <a:solidFill>
            <a:srgbClr val="FE9202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2400" kern="1200">
          <a:solidFill>
            <a:srgbClr val="FE9202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2000" kern="1200">
          <a:solidFill>
            <a:srgbClr val="FE9202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rgbClr val="FE9202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rgbClr val="FE9202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7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94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2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0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19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20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2  Sina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2017-07-24T02:10:03Z</dcterms:created>
  <dcterms:modified xsi:type="dcterms:W3CDTF">2017-09-27T06:11:15Z</dcterms:modified>
</cp:coreProperties>
</file>