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9A39"/>
    <a:srgbClr val="990099"/>
    <a:srgbClr val="CC0099"/>
    <a:srgbClr val="FE9202"/>
    <a:srgbClr val="007033"/>
    <a:srgbClr val="6C1A00"/>
    <a:srgbClr val="00AACC"/>
    <a:srgbClr val="5EEC3C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1032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A617F-3F90-4BCE-AAD6-A09C6857538D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742EE-FCFE-4F14-849B-C465D97135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30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78022" y="577521"/>
            <a:ext cx="7787954" cy="152705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 rtl="1">
              <a:defRPr sz="3200">
                <a:solidFill>
                  <a:srgbClr val="990099"/>
                </a:solidFill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78022" y="2113634"/>
            <a:ext cx="7787955" cy="2595985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281175"/>
            <a:ext cx="8246070" cy="610821"/>
          </a:xfrm>
        </p:spPr>
        <p:txBody>
          <a:bodyPr>
            <a:normAutofit/>
          </a:bodyPr>
          <a:lstStyle>
            <a:lvl1pPr algn="ctr" rtl="1">
              <a:defRPr sz="3200" baseline="0">
                <a:solidFill>
                  <a:srgbClr val="99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197405"/>
            <a:ext cx="8246070" cy="3359510"/>
          </a:xfrm>
        </p:spPr>
        <p:txBody>
          <a:bodyPr>
            <a:normAutofit/>
          </a:bodyPr>
          <a:lstStyle>
            <a:lvl1pPr algn="r">
              <a:defRPr sz="2800">
                <a:solidFill>
                  <a:srgbClr val="FF0000"/>
                </a:solidFill>
              </a:defRPr>
            </a:lvl1pPr>
            <a:lvl2pPr algn="r">
              <a:defRPr sz="2400">
                <a:solidFill>
                  <a:srgbClr val="FF0000"/>
                </a:solidFill>
              </a:defRPr>
            </a:lvl2pPr>
            <a:lvl3pPr algn="r">
              <a:defRPr sz="2000">
                <a:solidFill>
                  <a:srgbClr val="FF0000"/>
                </a:solidFill>
              </a:defRPr>
            </a:lvl3pPr>
            <a:lvl4pPr algn="r">
              <a:defRPr sz="1800">
                <a:solidFill>
                  <a:srgbClr val="FF0000"/>
                </a:solidFill>
              </a:defRPr>
            </a:lvl4pPr>
            <a:lvl5pPr algn="r">
              <a:defRPr sz="1800">
                <a:solidFill>
                  <a:srgbClr val="FF0000"/>
                </a:solidFill>
              </a:defRPr>
            </a:lvl5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6835" y="281174"/>
            <a:ext cx="6108200" cy="572644"/>
          </a:xfrm>
        </p:spPr>
        <p:txBody>
          <a:bodyPr>
            <a:noAutofit/>
          </a:bodyPr>
          <a:lstStyle>
            <a:lvl1pPr algn="ctr" rtl="1">
              <a:defRPr sz="2400">
                <a:solidFill>
                  <a:srgbClr val="99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86835" y="1044700"/>
            <a:ext cx="6108200" cy="3512215"/>
          </a:xfrm>
        </p:spPr>
        <p:txBody>
          <a:bodyPr/>
          <a:lstStyle>
            <a:lvl1pPr>
              <a:defRPr sz="2800">
                <a:solidFill>
                  <a:srgbClr val="FF0000"/>
                </a:solidFill>
              </a:defRPr>
            </a:lvl1pPr>
            <a:lvl2pPr>
              <a:defRPr>
                <a:solidFill>
                  <a:srgbClr val="FF0000"/>
                </a:solidFill>
              </a:defRPr>
            </a:lvl2pPr>
            <a:lvl3pPr>
              <a:defRPr>
                <a:solidFill>
                  <a:srgbClr val="FF0000"/>
                </a:solidFill>
              </a:defRPr>
            </a:lvl3pPr>
            <a:lvl4pPr>
              <a:defRPr>
                <a:solidFill>
                  <a:srgbClr val="FF0000"/>
                </a:solidFill>
              </a:defRPr>
            </a:lvl4pPr>
            <a:lvl5pPr>
              <a:defRPr>
                <a:solidFill>
                  <a:srgbClr val="FF0000"/>
                </a:solidFill>
              </a:defRPr>
            </a:lvl5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ctr" rtl="1">
              <a:defRPr sz="3200" b="1" cap="all"/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180035"/>
            <a:ext cx="7772400" cy="112514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70" y="281175"/>
            <a:ext cx="7940659" cy="610820"/>
          </a:xfrm>
        </p:spPr>
        <p:txBody>
          <a:bodyPr>
            <a:normAutofit/>
          </a:bodyPr>
          <a:lstStyle>
            <a:lvl1pPr algn="ctr" rtl="1">
              <a:defRPr sz="3200" baseline="0">
                <a:solidFill>
                  <a:srgbClr val="99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1183123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1655520"/>
            <a:ext cx="4040188" cy="2276294"/>
          </a:xfrm>
        </p:spPr>
        <p:txBody>
          <a:bodyPr>
            <a:normAutofit/>
          </a:bodyPr>
          <a:lstStyle>
            <a:lvl1pPr algn="r">
              <a:defRPr sz="1800">
                <a:solidFill>
                  <a:srgbClr val="FF0000"/>
                </a:solidFill>
              </a:defRPr>
            </a:lvl1pPr>
            <a:lvl2pPr algn="r">
              <a:defRPr sz="1600">
                <a:solidFill>
                  <a:srgbClr val="FF0000"/>
                </a:solidFill>
              </a:defRPr>
            </a:lvl2pPr>
            <a:lvl3pPr algn="r">
              <a:defRPr sz="1400">
                <a:solidFill>
                  <a:srgbClr val="FF0000"/>
                </a:solidFill>
              </a:defRPr>
            </a:lvl3pPr>
            <a:lvl4pPr algn="r">
              <a:defRPr sz="1200">
                <a:solidFill>
                  <a:srgbClr val="FF0000"/>
                </a:solidFill>
              </a:defRPr>
            </a:lvl4pPr>
            <a:lvl5pPr algn="r">
              <a:defRPr sz="1200">
                <a:solidFill>
                  <a:srgbClr val="FF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183123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rgbClr val="0070C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کردن، موضوع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1655520"/>
            <a:ext cx="4041775" cy="2276294"/>
          </a:xfrm>
        </p:spPr>
        <p:txBody>
          <a:bodyPr>
            <a:normAutofit/>
          </a:bodyPr>
          <a:lstStyle>
            <a:lvl1pPr algn="r">
              <a:defRPr sz="1800">
                <a:solidFill>
                  <a:srgbClr val="FF0000"/>
                </a:solidFill>
              </a:defRPr>
            </a:lvl1pPr>
            <a:lvl2pPr algn="r">
              <a:defRPr sz="1600">
                <a:solidFill>
                  <a:srgbClr val="FF0000"/>
                </a:solidFill>
              </a:defRPr>
            </a:lvl2pPr>
            <a:lvl3pPr algn="r">
              <a:defRPr sz="1400">
                <a:solidFill>
                  <a:srgbClr val="FF0000"/>
                </a:solidFill>
              </a:defRPr>
            </a:lvl3pPr>
            <a:lvl4pPr algn="r">
              <a:defRPr sz="1200">
                <a:solidFill>
                  <a:srgbClr val="FF0000"/>
                </a:solidFill>
              </a:defRPr>
            </a:lvl4pPr>
            <a:lvl5pPr algn="r">
              <a:defRPr sz="1200">
                <a:solidFill>
                  <a:srgbClr val="FF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1350110"/>
            <a:ext cx="8229600" cy="857250"/>
          </a:xfrm>
        </p:spPr>
        <p:txBody>
          <a:bodyPr/>
          <a:lstStyle>
            <a:lvl1pPr rtl="1">
              <a:defRPr/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070C0"/>
          </a:solidFill>
          <a:latin typeface="+mj-lt"/>
          <a:ea typeface="+mj-ea"/>
          <a:cs typeface="2  Sina" pitchFamily="2" charset="-78"/>
        </a:defRPr>
      </a:lvl1pPr>
    </p:titleStyle>
    <p:bodyStyle>
      <a:lvl1pPr marL="457200" indent="-4572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q"/>
        <a:defRPr sz="2800" kern="1200">
          <a:solidFill>
            <a:srgbClr val="FF0000"/>
          </a:solidFill>
          <a:latin typeface="+mn-lt"/>
          <a:ea typeface="+mn-ea"/>
          <a:cs typeface="2  Sina" pitchFamily="2" charset="-78"/>
        </a:defRPr>
      </a:lvl1pPr>
      <a:lvl2pPr marL="800100" indent="-3429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q"/>
        <a:defRPr sz="2400" kern="1200">
          <a:solidFill>
            <a:srgbClr val="FF0000"/>
          </a:solidFill>
          <a:latin typeface="+mn-lt"/>
          <a:ea typeface="+mn-ea"/>
          <a:cs typeface="2  Sina" pitchFamily="2" charset="-78"/>
        </a:defRPr>
      </a:lvl2pPr>
      <a:lvl3pPr marL="1257300" indent="-3429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q"/>
        <a:defRPr sz="2000" kern="1200">
          <a:solidFill>
            <a:srgbClr val="FF0000"/>
          </a:solidFill>
          <a:latin typeface="+mn-lt"/>
          <a:ea typeface="+mn-ea"/>
          <a:cs typeface="2  Sina" pitchFamily="2" charset="-78"/>
        </a:defRPr>
      </a:lvl3pPr>
      <a:lvl4pPr marL="1657350" indent="-28575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q"/>
        <a:defRPr sz="1800" kern="1200">
          <a:solidFill>
            <a:srgbClr val="FF0000"/>
          </a:solidFill>
          <a:latin typeface="+mn-lt"/>
          <a:ea typeface="+mn-ea"/>
          <a:cs typeface="2  Sina" pitchFamily="2" charset="-78"/>
        </a:defRPr>
      </a:lvl4pPr>
      <a:lvl5pPr marL="2114550" indent="-28575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q"/>
        <a:defRPr sz="1800" kern="1200">
          <a:solidFill>
            <a:srgbClr val="FF0000"/>
          </a:solidFill>
          <a:latin typeface="+mn-lt"/>
          <a:ea typeface="+mn-ea"/>
          <a:cs typeface="2  Sina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43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04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19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50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78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39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60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0404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2  Sina</vt:lpstr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Amarbartar</cp:lastModifiedBy>
  <cp:revision>103</cp:revision>
  <dcterms:created xsi:type="dcterms:W3CDTF">2013-08-21T19:17:07Z</dcterms:created>
  <dcterms:modified xsi:type="dcterms:W3CDTF">2017-09-27T06:11:55Z</dcterms:modified>
</cp:coreProperties>
</file>