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7033"/>
    <a:srgbClr val="6C1A00"/>
    <a:srgbClr val="00AACC"/>
    <a:srgbClr val="5EEC3C"/>
    <a:srgbClr val="1D3A00"/>
    <a:srgbClr val="E39A39"/>
    <a:srgbClr val="FFC901"/>
    <a:srgbClr val="FE9202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FA7D-91C8-41D4-802A-AE953D70EF7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46542-A439-4915-8662-48CFD73E9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81175"/>
            <a:ext cx="7940659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670" y="1350109"/>
            <a:ext cx="7940660" cy="3206805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966" y="1197406"/>
            <a:ext cx="8246070" cy="3359509"/>
          </a:xfrm>
        </p:spPr>
        <p:txBody>
          <a:bodyPr/>
          <a:lstStyle>
            <a:lvl1pPr algn="r">
              <a:defRPr sz="2800">
                <a:solidFill>
                  <a:srgbClr val="7030A0"/>
                </a:solidFill>
                <a:cs typeface="2  Sina" pitchFamily="2" charset="-78"/>
              </a:defRPr>
            </a:lvl1pPr>
            <a:lvl2pPr algn="r">
              <a:defRPr>
                <a:solidFill>
                  <a:srgbClr val="7030A0"/>
                </a:solidFill>
                <a:cs typeface="2  Sina" pitchFamily="2" charset="-78"/>
              </a:defRPr>
            </a:lvl2pPr>
            <a:lvl3pPr algn="r">
              <a:defRPr>
                <a:solidFill>
                  <a:srgbClr val="7030A0"/>
                </a:solidFill>
                <a:cs typeface="2  Sina" pitchFamily="2" charset="-78"/>
              </a:defRPr>
            </a:lvl3pPr>
            <a:lvl4pPr algn="r">
              <a:defRPr>
                <a:solidFill>
                  <a:srgbClr val="7030A0"/>
                </a:solidFill>
                <a:cs typeface="2  Sina" pitchFamily="2" charset="-78"/>
              </a:defRPr>
            </a:lvl4pPr>
            <a:lvl5pPr algn="r">
              <a:defRPr>
                <a:solidFill>
                  <a:srgbClr val="7030A0"/>
                </a:solidFill>
                <a:cs typeface="2  Sina" pitchFamily="2" charset="-78"/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6835" y="281174"/>
            <a:ext cx="6108200" cy="572644"/>
          </a:xfrm>
        </p:spPr>
        <p:txBody>
          <a:bodyPr>
            <a:noAutofit/>
          </a:bodyPr>
          <a:lstStyle>
            <a:lvl1pPr algn="ctr">
              <a:defRPr sz="24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6835" y="1044700"/>
            <a:ext cx="6108200" cy="3512215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375" y="1197405"/>
            <a:ext cx="7772400" cy="3359510"/>
          </a:xfrm>
        </p:spPr>
        <p:txBody>
          <a:bodyPr anchor="t"/>
          <a:lstStyle>
            <a:lvl1pPr algn="ctr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4375" y="0"/>
            <a:ext cx="7772400" cy="1125140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rgbClr val="703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670" y="281175"/>
            <a:ext cx="7940659" cy="61082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879" y="1488533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6879" y="1960929"/>
            <a:ext cx="4040188" cy="2595985"/>
          </a:xfrm>
        </p:spPr>
        <p:txBody>
          <a:bodyPr>
            <a:normAutofit/>
          </a:bodyPr>
          <a:lstStyle>
            <a:lvl1pPr algn="r">
              <a:defRPr sz="2000">
                <a:solidFill>
                  <a:srgbClr val="0070C0"/>
                </a:solidFill>
              </a:defRPr>
            </a:lvl1pPr>
            <a:lvl2pPr algn="r">
              <a:defRPr sz="1800">
                <a:solidFill>
                  <a:srgbClr val="0070C0"/>
                </a:solidFill>
              </a:defRPr>
            </a:lvl2pPr>
            <a:lvl3pPr algn="r">
              <a:defRPr sz="1600">
                <a:solidFill>
                  <a:srgbClr val="0070C0"/>
                </a:solidFill>
              </a:defRPr>
            </a:lvl3pPr>
            <a:lvl4pPr algn="r">
              <a:defRPr sz="1400">
                <a:solidFill>
                  <a:srgbClr val="0070C0"/>
                </a:solidFill>
              </a:defRPr>
            </a:lvl4pPr>
            <a:lvl5pPr algn="r">
              <a:defRPr sz="14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488533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با کلیک کردن، موضوع را وارد نمایید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1960929"/>
            <a:ext cx="4041775" cy="2595985"/>
          </a:xfrm>
        </p:spPr>
        <p:txBody>
          <a:bodyPr>
            <a:normAutofit/>
          </a:bodyPr>
          <a:lstStyle>
            <a:lvl1pPr algn="r">
              <a:defRPr sz="2000">
                <a:solidFill>
                  <a:srgbClr val="0070C0"/>
                </a:solidFill>
              </a:defRPr>
            </a:lvl1pPr>
            <a:lvl2pPr algn="r">
              <a:defRPr sz="1800">
                <a:solidFill>
                  <a:srgbClr val="0070C0"/>
                </a:solidFill>
              </a:defRPr>
            </a:lvl2pPr>
            <a:lvl3pPr algn="r">
              <a:defRPr sz="1600">
                <a:solidFill>
                  <a:srgbClr val="0070C0"/>
                </a:solidFill>
              </a:defRPr>
            </a:lvl3pPr>
            <a:lvl4pPr algn="r">
              <a:defRPr sz="1400">
                <a:solidFill>
                  <a:srgbClr val="0070C0"/>
                </a:solidFill>
              </a:defRPr>
            </a:lvl4pPr>
            <a:lvl5pPr algn="r">
              <a:defRPr sz="14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1350110"/>
            <a:ext cx="8229600" cy="857250"/>
          </a:xfrm>
        </p:spPr>
        <p:txBody>
          <a:bodyPr/>
          <a:lstStyle>
            <a:lvl1pPr>
              <a:defRPr>
                <a:solidFill>
                  <a:srgbClr val="003296"/>
                </a:solidFill>
              </a:defRPr>
            </a:lvl1pPr>
          </a:lstStyle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/>
              <a:t>با کلیک کردن، موضوع اصلی را وارد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موضوع اصلی</a:t>
            </a:r>
            <a:endParaRPr lang="en-US" dirty="0"/>
          </a:p>
          <a:p>
            <a:pPr lvl="1"/>
            <a:r>
              <a:rPr lang="fa-IR" dirty="0"/>
              <a:t>سطح 1 توضیحات</a:t>
            </a:r>
            <a:endParaRPr lang="en-US" dirty="0"/>
          </a:p>
          <a:p>
            <a:pPr lvl="2"/>
            <a:r>
              <a:rPr lang="fa-IR" dirty="0"/>
              <a:t>سطح 2 توضیحات</a:t>
            </a:r>
            <a:endParaRPr lang="en-US" dirty="0"/>
          </a:p>
          <a:p>
            <a:pPr lvl="3"/>
            <a:r>
              <a:rPr lang="fa-IR" dirty="0"/>
              <a:t>سطح 3 توضیحات </a:t>
            </a:r>
            <a:endParaRPr lang="en-US" dirty="0"/>
          </a:p>
          <a:p>
            <a:pPr lvl="4"/>
            <a:r>
              <a:rPr lang="fa-IR" dirty="0"/>
              <a:t>سطح 4 توضیحات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2  Sina" pitchFamily="2" charset="-78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ü"/>
        <a:defRPr sz="2800" kern="1200">
          <a:solidFill>
            <a:srgbClr val="003296"/>
          </a:solidFill>
          <a:latin typeface="+mn-lt"/>
          <a:ea typeface="+mn-ea"/>
          <a:cs typeface="2  Sina" pitchFamily="2" charset="-78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ü"/>
        <a:defRPr sz="2400" kern="1200">
          <a:solidFill>
            <a:srgbClr val="003296"/>
          </a:solidFill>
          <a:latin typeface="+mn-lt"/>
          <a:ea typeface="+mn-ea"/>
          <a:cs typeface="2  Sina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ü"/>
        <a:defRPr sz="2000" kern="1200">
          <a:solidFill>
            <a:srgbClr val="003296"/>
          </a:solidFill>
          <a:latin typeface="+mn-lt"/>
          <a:ea typeface="+mn-ea"/>
          <a:cs typeface="2  Sina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ü"/>
        <a:defRPr sz="1800" kern="1200">
          <a:solidFill>
            <a:srgbClr val="003296"/>
          </a:solidFill>
          <a:latin typeface="+mn-lt"/>
          <a:ea typeface="+mn-ea"/>
          <a:cs typeface="2  Sina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ü"/>
        <a:defRPr sz="1800" kern="1200">
          <a:solidFill>
            <a:srgbClr val="003296"/>
          </a:solidFill>
          <a:latin typeface="+mn-lt"/>
          <a:ea typeface="+mn-ea"/>
          <a:cs typeface="2  Sin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5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  Sina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2017-07-23T18:05:20Z</dcterms:created>
  <dcterms:modified xsi:type="dcterms:W3CDTF">2017-09-27T06:12:09Z</dcterms:modified>
</cp:coreProperties>
</file>