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1D3A00"/>
    <a:srgbClr val="6C1A00"/>
    <a:srgbClr val="003296"/>
    <a:srgbClr val="E39A39"/>
    <a:srgbClr val="FFC901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E7DB5-258C-45E3-AB3D-F04BFA4C7511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BCE9F-1F4C-415C-A81C-FD3B67103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7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2245" y="3335275"/>
            <a:ext cx="565008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r" rtl="1">
              <a:defRPr sz="24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92245" y="4098800"/>
            <a:ext cx="5650085" cy="610820"/>
          </a:xfrm>
        </p:spPr>
        <p:txBody>
          <a:bodyPr>
            <a:noAutofit/>
          </a:bodyPr>
          <a:lstStyle>
            <a:lvl1pPr marL="0" indent="0" algn="r">
              <a:buNone/>
              <a:defRPr sz="20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0" cy="610820"/>
          </a:xfrm>
        </p:spPr>
        <p:txBody>
          <a:bodyPr>
            <a:normAutofit/>
          </a:bodyPr>
          <a:lstStyle>
            <a:lvl1pPr algn="r">
              <a:defRPr sz="32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0"/>
            <a:ext cx="8246070" cy="3512215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425" y="281175"/>
            <a:ext cx="6108200" cy="572644"/>
          </a:xfrm>
        </p:spPr>
        <p:txBody>
          <a:bodyPr>
            <a:noAutofit/>
          </a:bodyPr>
          <a:lstStyle>
            <a:lvl1pPr algn="r">
              <a:defRPr sz="24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1425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739290"/>
            <a:ext cx="8093365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419045"/>
            <a:ext cx="4041775" cy="2276294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r" defTabSz="914400" rtl="1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800" kern="1200">
          <a:solidFill>
            <a:schemeClr val="bg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000" kern="1200">
          <a:solidFill>
            <a:schemeClr val="bg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0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9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9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3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9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2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44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2  Sina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2017-07-11T20:55:37Z</dcterms:created>
  <dcterms:modified xsi:type="dcterms:W3CDTF">2017-09-25T09:03:24Z</dcterms:modified>
</cp:coreProperties>
</file>