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9900CC"/>
    <a:srgbClr val="FF9900"/>
    <a:srgbClr val="D99B01"/>
    <a:srgbClr val="FF66CC"/>
    <a:srgbClr val="FF67AC"/>
    <a:srgbClr val="FFDC47"/>
    <a:srgbClr val="5EEC3C"/>
    <a:srgbClr val="CCCC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5" d="100"/>
          <a:sy n="105" d="100"/>
        </p:scale>
        <p:origin x="-14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Dubai" panose="020B0503030403030204" pitchFamily="34" charset="-78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Dubai" panose="020B0503030403030204" pitchFamily="34" charset="-78"/>
              </a:defRPr>
            </a:lvl1pPr>
          </a:lstStyle>
          <a:p>
            <a:fld id="{E5D89A1C-DABF-4BCF-AFBC-0CA5BA9EB943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Dubai" panose="020B0503030403030204" pitchFamily="34" charset="-78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Dubai" panose="020B0503030403030204" pitchFamily="34" charset="-78"/>
              </a:defRPr>
            </a:lvl1pPr>
          </a:lstStyle>
          <a:p>
            <a:fld id="{9B158A76-95E7-4B91-8FE1-9E29050071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97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Dubai" panose="020B0503030403030204" pitchFamily="34" charset="-78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Dubai" panose="020B0503030403030204" pitchFamily="34" charset="-78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Dubai" panose="020B0503030403030204" pitchFamily="34" charset="-78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Dubai" panose="020B0503030403030204" pitchFamily="34" charset="-78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Dubai" panose="020B0503030403030204" pitchFamily="34" charset="-7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6260" y="586585"/>
            <a:ext cx="7635250" cy="610820"/>
          </a:xfrm>
          <a:noFill/>
          <a:effectLst/>
        </p:spPr>
        <p:txBody>
          <a:bodyPr>
            <a:normAutofit/>
          </a:bodyPr>
          <a:lstStyle>
            <a:lvl1pPr algn="ctr">
              <a:defRPr sz="3200">
                <a:solidFill>
                  <a:srgbClr val="002060"/>
                </a:solidFill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6260" y="1197404"/>
            <a:ext cx="7635250" cy="3206805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0">
                <a:solidFill>
                  <a:srgbClr val="CC00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 smtClean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128470"/>
            <a:ext cx="8246070" cy="763524"/>
          </a:xfrm>
          <a:effectLst/>
        </p:spPr>
        <p:txBody>
          <a:bodyPr>
            <a:normAutofit/>
          </a:bodyPr>
          <a:lstStyle>
            <a:lvl1pPr algn="ctr">
              <a:defRPr sz="3200" baseline="0">
                <a:solidFill>
                  <a:srgbClr val="00B0F0"/>
                </a:solidFill>
                <a:effectLst/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350111"/>
            <a:ext cx="8246070" cy="3206804"/>
          </a:xfrm>
        </p:spPr>
        <p:txBody>
          <a:bodyPr>
            <a:normAutofit/>
          </a:bodyPr>
          <a:lstStyle>
            <a:lvl1pPr algn="r">
              <a:defRPr sz="2400">
                <a:solidFill>
                  <a:schemeClr val="bg1"/>
                </a:solidFill>
              </a:defRPr>
            </a:lvl1pPr>
            <a:lvl2pPr algn="r">
              <a:defRPr sz="2000">
                <a:solidFill>
                  <a:schemeClr val="bg1"/>
                </a:solidFill>
              </a:defRPr>
            </a:lvl2pPr>
            <a:lvl3pPr algn="r">
              <a:defRPr sz="1800">
                <a:solidFill>
                  <a:schemeClr val="bg1"/>
                </a:solidFill>
              </a:defRPr>
            </a:lvl3pPr>
            <a:lvl4pPr algn="r">
              <a:defRPr sz="1600">
                <a:solidFill>
                  <a:schemeClr val="bg1"/>
                </a:solidFill>
              </a:defRPr>
            </a:lvl4pPr>
            <a:lvl5pPr algn="r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433880"/>
            <a:ext cx="6260905" cy="572644"/>
          </a:xfrm>
        </p:spPr>
        <p:txBody>
          <a:bodyPr>
            <a:noAutofit/>
          </a:bodyPr>
          <a:lstStyle>
            <a:lvl1pPr algn="ctr">
              <a:defRPr sz="2400">
                <a:solidFill>
                  <a:srgbClr val="00B0F0"/>
                </a:solidFill>
                <a:effectLst/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5" y="1198559"/>
            <a:ext cx="6260905" cy="351106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4375" y="1808225"/>
            <a:ext cx="7772400" cy="2748690"/>
          </a:xfrm>
        </p:spPr>
        <p:txBody>
          <a:bodyPr anchor="t"/>
          <a:lstStyle>
            <a:lvl1pPr algn="r">
              <a:defRPr sz="2000" b="1" cap="all"/>
            </a:lvl1pPr>
          </a:lstStyle>
          <a:p>
            <a:r>
              <a:rPr lang="fa-IR" dirty="0" smtClean="0"/>
              <a:t>با کلیک کردن، توضیحات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54375" y="1044700"/>
            <a:ext cx="7772400" cy="733425"/>
          </a:xfrm>
        </p:spPr>
        <p:txBody>
          <a:bodyPr anchor="b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128470"/>
            <a:ext cx="8246071" cy="763525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rgbClr val="00B0F0"/>
                </a:solidFill>
                <a:effectLst/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79" y="1655520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 smtClean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79" y="2087040"/>
            <a:ext cx="4040188" cy="2137871"/>
          </a:xfrm>
        </p:spPr>
        <p:txBody>
          <a:bodyPr>
            <a:noAutofit/>
          </a:bodyPr>
          <a:lstStyle>
            <a:lvl1pPr algn="r">
              <a:defRPr sz="1800">
                <a:solidFill>
                  <a:schemeClr val="bg1"/>
                </a:solidFill>
              </a:defRPr>
            </a:lvl1pPr>
            <a:lvl2pPr algn="r">
              <a:defRPr sz="1600">
                <a:solidFill>
                  <a:schemeClr val="bg1"/>
                </a:solidFill>
              </a:defRPr>
            </a:lvl2pPr>
            <a:lvl3pPr algn="r">
              <a:defRPr sz="1400">
                <a:solidFill>
                  <a:schemeClr val="bg1"/>
                </a:solidFill>
              </a:defRPr>
            </a:lvl3pPr>
            <a:lvl4pPr algn="r">
              <a:defRPr sz="1200">
                <a:solidFill>
                  <a:schemeClr val="bg1"/>
                </a:solidFill>
              </a:defRPr>
            </a:lvl4pPr>
            <a:lvl5pPr algn="r">
              <a:defRPr sz="12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0" y="1655520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 smtClean="0"/>
              <a:t>با کلیک کردن، موضوع را وارد نمایید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0" y="2087040"/>
            <a:ext cx="4041775" cy="2137871"/>
          </a:xfrm>
        </p:spPr>
        <p:txBody>
          <a:bodyPr>
            <a:noAutofit/>
          </a:bodyPr>
          <a:lstStyle>
            <a:lvl1pPr algn="r">
              <a:defRPr sz="1800">
                <a:solidFill>
                  <a:schemeClr val="bg1"/>
                </a:solidFill>
              </a:defRPr>
            </a:lvl1pPr>
            <a:lvl2pPr algn="r">
              <a:defRPr sz="1600">
                <a:solidFill>
                  <a:schemeClr val="bg1"/>
                </a:solidFill>
              </a:defRPr>
            </a:lvl2pPr>
            <a:lvl3pPr algn="r">
              <a:defRPr sz="1400">
                <a:solidFill>
                  <a:schemeClr val="bg1"/>
                </a:solidFill>
              </a:defRPr>
            </a:lvl3pPr>
            <a:lvl4pPr algn="r">
              <a:defRPr sz="1200">
                <a:solidFill>
                  <a:schemeClr val="bg1"/>
                </a:solidFill>
              </a:defRPr>
            </a:lvl4pPr>
            <a:lvl5pPr algn="r">
              <a:defRPr sz="12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Dubai" panose="020B0503030403030204" pitchFamily="34" charset="-78"/>
              </a:defRPr>
            </a:lvl1pPr>
          </a:lstStyle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Dubai" panose="020B0503030403030204" pitchFamily="34" charset="-78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Dubai" panose="020B0503030403030204" pitchFamily="34" charset="-78"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1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2  Sina" pitchFamily="2" charset="-78"/>
          <a:ea typeface="+mj-ea"/>
          <a:cs typeface="2  Sina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2  Sina" pitchFamily="2" charset="-78"/>
          <a:ea typeface="+mn-ea"/>
          <a:cs typeface="2  Sina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2  Sina" pitchFamily="2" charset="-78"/>
          <a:ea typeface="+mn-ea"/>
          <a:cs typeface="2  Sina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2  Sina" pitchFamily="2" charset="-78"/>
          <a:ea typeface="+mn-ea"/>
          <a:cs typeface="2  Sina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2  Sina" pitchFamily="2" charset="-78"/>
          <a:ea typeface="+mn-ea"/>
          <a:cs typeface="2  Sina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2  Sina" pitchFamily="2" charset="-78"/>
          <a:ea typeface="+mn-ea"/>
          <a:cs typeface="2  Sina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0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51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80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48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371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131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62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105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MRT Pack 20 DVDs</cp:lastModifiedBy>
  <cp:revision>145</cp:revision>
  <dcterms:created xsi:type="dcterms:W3CDTF">2013-08-21T19:17:07Z</dcterms:created>
  <dcterms:modified xsi:type="dcterms:W3CDTF">2018-05-10T19:24:42Z</dcterms:modified>
</cp:coreProperties>
</file>