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F53"/>
    <a:srgbClr val="FE7A99"/>
    <a:srgbClr val="FF5BA5"/>
    <a:srgbClr val="BEA7FF"/>
    <a:srgbClr val="D70DFF"/>
    <a:srgbClr val="9400E6"/>
    <a:srgbClr val="9900CC"/>
    <a:srgbClr val="CBB9FF"/>
    <a:srgbClr val="5EEC3C"/>
    <a:srgbClr val="FFAB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5" d="100"/>
          <a:sy n="105" d="100"/>
        </p:scale>
        <p:origin x="-14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AA2C7-BC2B-48B2-BFBA-BADE81DECDE9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DE8B7-5320-476B-B6C9-DA071A8EE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230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281175"/>
            <a:ext cx="8246070" cy="916230"/>
          </a:xfrm>
          <a:noFill/>
          <a:effectLst/>
        </p:spPr>
        <p:txBody>
          <a:bodyPr>
            <a:normAutofit/>
          </a:bodyPr>
          <a:lstStyle>
            <a:lvl1pPr algn="ctr">
              <a:defRPr sz="3200">
                <a:solidFill>
                  <a:schemeClr val="accent6">
                    <a:lumMod val="75000"/>
                  </a:schemeClr>
                </a:solidFill>
                <a:effectLst>
                  <a:outerShdw blurRad="76200" dist="38100" dir="3000000" algn="ctr" rotWithShape="0">
                    <a:schemeClr val="tx1">
                      <a:alpha val="41000"/>
                    </a:schemeClr>
                  </a:outerShdw>
                </a:effectLst>
              </a:defRPr>
            </a:lvl1pPr>
          </a:lstStyle>
          <a:p>
            <a:r>
              <a:rPr lang="fa-IR" dirty="0" smtClean="0"/>
              <a:t>با کلیک کردن، موضوع اصلی 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8965" y="1197405"/>
            <a:ext cx="8246070" cy="3054100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 smtClean="0"/>
              <a:t>با کلیک کردن،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739290"/>
            <a:ext cx="8246070" cy="739290"/>
          </a:xfrm>
        </p:spPr>
        <p:txBody>
          <a:bodyPr>
            <a:normAutofit/>
          </a:bodyPr>
          <a:lstStyle>
            <a:lvl1pPr algn="ctr">
              <a:defRPr sz="3200" baseline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 smtClean="0"/>
              <a:t>با کلیک کردن، موضوع اصلی 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1502816"/>
            <a:ext cx="8246070" cy="3054100"/>
          </a:xfrm>
        </p:spPr>
        <p:txBody>
          <a:bodyPr>
            <a:normAutofit/>
          </a:bodyPr>
          <a:lstStyle>
            <a:lvl1pPr algn="r">
              <a:defRPr sz="2400">
                <a:solidFill>
                  <a:srgbClr val="00B050"/>
                </a:solidFill>
              </a:defRPr>
            </a:lvl1pPr>
            <a:lvl2pPr algn="r">
              <a:defRPr sz="2000">
                <a:solidFill>
                  <a:srgbClr val="00B050"/>
                </a:solidFill>
              </a:defRPr>
            </a:lvl2pPr>
            <a:lvl3pPr algn="r">
              <a:defRPr sz="1800">
                <a:solidFill>
                  <a:srgbClr val="00B050"/>
                </a:solidFill>
              </a:defRPr>
            </a:lvl3pPr>
            <a:lvl4pPr algn="r">
              <a:defRPr sz="1600">
                <a:solidFill>
                  <a:srgbClr val="00B050"/>
                </a:solidFill>
              </a:defRPr>
            </a:lvl4pPr>
            <a:lvl5pPr algn="r">
              <a:defRPr sz="1600">
                <a:solidFill>
                  <a:srgbClr val="00B050"/>
                </a:solidFill>
              </a:defRPr>
            </a:lvl5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433880"/>
            <a:ext cx="6260906" cy="572644"/>
          </a:xfrm>
        </p:spPr>
        <p:txBody>
          <a:bodyPr>
            <a:noAutofit/>
          </a:bodyPr>
          <a:lstStyle>
            <a:lvl1pPr algn="ctr">
              <a:defRPr sz="240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 smtClean="0"/>
              <a:t>با کلیک کردن، موضوع اصلی 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5" y="1198560"/>
            <a:ext cx="6260906" cy="3358356"/>
          </a:xfrm>
        </p:spPr>
        <p:txBody>
          <a:bodyPr/>
          <a:lstStyle>
            <a:lvl1pPr>
              <a:defRPr sz="2800">
                <a:solidFill>
                  <a:srgbClr val="00B050"/>
                </a:solidFill>
              </a:defRPr>
            </a:lvl1pPr>
            <a:lvl2pPr>
              <a:defRPr>
                <a:solidFill>
                  <a:srgbClr val="00B050"/>
                </a:solidFill>
              </a:defRPr>
            </a:lvl2pPr>
            <a:lvl3pPr>
              <a:defRPr>
                <a:solidFill>
                  <a:srgbClr val="00B050"/>
                </a:solidFill>
              </a:defRPr>
            </a:lvl3pPr>
            <a:lvl4pPr>
              <a:defRPr>
                <a:solidFill>
                  <a:srgbClr val="00B050"/>
                </a:solidFill>
              </a:defRPr>
            </a:lvl4pPr>
            <a:lvl5pPr>
              <a:defRPr>
                <a:solidFill>
                  <a:srgbClr val="00B050"/>
                </a:solidFill>
              </a:defRPr>
            </a:lvl5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1670" y="1197404"/>
            <a:ext cx="7772400" cy="3206805"/>
          </a:xfrm>
        </p:spPr>
        <p:txBody>
          <a:bodyPr anchor="t"/>
          <a:lstStyle>
            <a:lvl1pPr algn="r">
              <a:defRPr sz="2000" b="1" cap="all"/>
            </a:lvl1pPr>
          </a:lstStyle>
          <a:p>
            <a:r>
              <a:rPr lang="fa-IR" dirty="0" smtClean="0"/>
              <a:t>با کلیک کردن، توضیحات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1670" y="586585"/>
            <a:ext cx="7772400" cy="580720"/>
          </a:xfrm>
        </p:spPr>
        <p:txBody>
          <a:bodyPr anchor="b"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 smtClean="0"/>
              <a:t>با کلیک کردن، موضوع اصلی  را وارد نمایید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a-IR" dirty="0" smtClean="0"/>
              <a:t>با کلیک کردن،موضوع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739290"/>
            <a:ext cx="8246071" cy="763525"/>
          </a:xfrm>
        </p:spPr>
        <p:txBody>
          <a:bodyPr>
            <a:normAutofit/>
          </a:bodyPr>
          <a:lstStyle>
            <a:lvl1pPr algn="ctr">
              <a:defRPr sz="3200" baseline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79" y="1834819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1">
                <a:solidFill>
                  <a:srgbClr val="00B05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 smtClean="0"/>
              <a:t>با کلیک کردن، موضوع را وارد نمایید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79" y="2266339"/>
            <a:ext cx="4040188" cy="2137871"/>
          </a:xfrm>
        </p:spPr>
        <p:txBody>
          <a:bodyPr>
            <a:noAutofit/>
          </a:bodyPr>
          <a:lstStyle>
            <a:lvl1pPr algn="r">
              <a:defRPr sz="1800">
                <a:solidFill>
                  <a:srgbClr val="00B050"/>
                </a:solidFill>
              </a:defRPr>
            </a:lvl1pPr>
            <a:lvl2pPr algn="r">
              <a:defRPr sz="1600">
                <a:solidFill>
                  <a:srgbClr val="00B050"/>
                </a:solidFill>
              </a:defRPr>
            </a:lvl2pPr>
            <a:lvl3pPr algn="r">
              <a:defRPr sz="1400">
                <a:solidFill>
                  <a:srgbClr val="00B050"/>
                </a:solidFill>
              </a:defRPr>
            </a:lvl3pPr>
            <a:lvl4pPr algn="r">
              <a:defRPr sz="1200">
                <a:solidFill>
                  <a:srgbClr val="00B050"/>
                </a:solidFill>
              </a:defRPr>
            </a:lvl4pPr>
            <a:lvl5pPr algn="r">
              <a:defRPr sz="1200">
                <a:solidFill>
                  <a:srgbClr val="00B05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0" y="1834819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1">
                <a:solidFill>
                  <a:srgbClr val="00B05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 smtClean="0"/>
              <a:t>با کلیک کردن، موضوع  را وارد نمایید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0" y="2266339"/>
            <a:ext cx="4041775" cy="2137871"/>
          </a:xfrm>
        </p:spPr>
        <p:txBody>
          <a:bodyPr>
            <a:noAutofit/>
          </a:bodyPr>
          <a:lstStyle>
            <a:lvl1pPr algn="r">
              <a:defRPr sz="1800">
                <a:solidFill>
                  <a:srgbClr val="00B050"/>
                </a:solidFill>
              </a:defRPr>
            </a:lvl1pPr>
            <a:lvl2pPr algn="r">
              <a:defRPr sz="1600">
                <a:solidFill>
                  <a:srgbClr val="00B050"/>
                </a:solidFill>
              </a:defRPr>
            </a:lvl2pPr>
            <a:lvl3pPr algn="r">
              <a:defRPr sz="1400">
                <a:solidFill>
                  <a:srgbClr val="00B050"/>
                </a:solidFill>
              </a:defRPr>
            </a:lvl3pPr>
            <a:lvl4pPr algn="r">
              <a:defRPr sz="1200">
                <a:solidFill>
                  <a:srgbClr val="00B050"/>
                </a:solidFill>
              </a:defRPr>
            </a:lvl4pPr>
            <a:lvl5pPr algn="r">
              <a:defRPr sz="1200">
                <a:solidFill>
                  <a:srgbClr val="00B05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a-IR" dirty="0" smtClean="0"/>
              <a:t>با کلیک کردن، موضوع اصلی 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1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2  Sina" pitchFamily="2" charset="-78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2  Sina" pitchFamily="2" charset="-78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2  Sina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2  Sina" pitchFamily="2" charset="-78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2  Sina" pitchFamily="2" charset="-78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2  Sina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305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669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26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046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82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113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278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9789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MRT Pack 20 DVDs</cp:lastModifiedBy>
  <cp:revision>169</cp:revision>
  <dcterms:created xsi:type="dcterms:W3CDTF">2013-08-21T19:17:07Z</dcterms:created>
  <dcterms:modified xsi:type="dcterms:W3CDTF">2018-04-30T00:40:53Z</dcterms:modified>
</cp:coreProperties>
</file>