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FFDC47"/>
    <a:srgbClr val="FFABC9"/>
    <a:srgbClr val="FFFF21"/>
    <a:srgbClr val="9900CC"/>
    <a:srgbClr val="FF9900"/>
    <a:srgbClr val="D99B01"/>
    <a:srgbClr val="FF66CC"/>
    <a:srgbClr val="FF67A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1180" y="69986"/>
            <a:ext cx="5182820" cy="153652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000">
                <a:solidFill>
                  <a:srgbClr val="00B0F0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61180" y="1808224"/>
            <a:ext cx="5182820" cy="1985165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0" cy="89199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655520"/>
            <a:ext cx="8246070" cy="3054096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  <a:lvl2pPr algn="r">
              <a:defRPr sz="20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600">
                <a:solidFill>
                  <a:schemeClr val="bg1"/>
                </a:solidFill>
              </a:defRPr>
            </a:lvl4pPr>
            <a:lvl5pPr algn="r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76015" y="433880"/>
            <a:ext cx="5955495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76015" y="1198559"/>
            <a:ext cx="5955495" cy="351106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4" y="739290"/>
            <a:ext cx="8246071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834819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 را وارد نمایید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266339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834819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266339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655520"/>
            <a:ext cx="8229600" cy="857250"/>
          </a:xfrm>
        </p:spPr>
        <p:txBody>
          <a:bodyPr/>
          <a:lstStyle/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rgbClr val="FF0000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8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5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1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2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0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5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39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147</cp:revision>
  <dcterms:created xsi:type="dcterms:W3CDTF">2013-08-21T19:17:07Z</dcterms:created>
  <dcterms:modified xsi:type="dcterms:W3CDTF">2018-04-03T19:26:08Z</dcterms:modified>
</cp:coreProperties>
</file>