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5EEC3C"/>
    <a:srgbClr val="FFDC47"/>
    <a:srgbClr val="FFABC9"/>
    <a:srgbClr val="FFFF21"/>
    <a:srgbClr val="9900CC"/>
    <a:srgbClr val="D99B01"/>
    <a:srgbClr val="FF66CC"/>
    <a:srgbClr val="FF67A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655520"/>
            <a:ext cx="8246070" cy="107841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2724455"/>
            <a:ext cx="8246070" cy="61082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89199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359506"/>
          </a:xfrm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 sz="20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600">
                <a:solidFill>
                  <a:schemeClr val="bg1"/>
                </a:solidFill>
              </a:defRPr>
            </a:lvl4pPr>
            <a:lvl5pPr algn="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433880"/>
            <a:ext cx="595549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198559"/>
            <a:ext cx="595549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281175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83481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266339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83481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266339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B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B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B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B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B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600" i="1" kern="1200">
          <a:solidFill>
            <a:schemeClr val="bg1"/>
          </a:solidFill>
          <a:latin typeface="+mn-lt"/>
          <a:ea typeface="+mn-ea"/>
          <a:cs typeface="B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4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7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69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150</cp:revision>
  <dcterms:created xsi:type="dcterms:W3CDTF">2013-08-21T19:17:07Z</dcterms:created>
  <dcterms:modified xsi:type="dcterms:W3CDTF">2018-04-03T18:46:14Z</dcterms:modified>
</cp:coreProperties>
</file>